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59" r:id="rId6"/>
    <p:sldId id="281" r:id="rId7"/>
    <p:sldId id="275" r:id="rId8"/>
    <p:sldId id="263" r:id="rId9"/>
    <p:sldId id="276" r:id="rId10"/>
    <p:sldId id="268" r:id="rId11"/>
    <p:sldId id="264" r:id="rId12"/>
    <p:sldId id="277" r:id="rId13"/>
    <p:sldId id="269" r:id="rId14"/>
    <p:sldId id="278" r:id="rId15"/>
    <p:sldId id="270" r:id="rId16"/>
    <p:sldId id="279" r:id="rId17"/>
    <p:sldId id="271" r:id="rId18"/>
    <p:sldId id="280" r:id="rId19"/>
    <p:sldId id="272" r:id="rId20"/>
    <p:sldId id="273" r:id="rId21"/>
    <p:sldId id="274" r:id="rId22"/>
    <p:sldId id="262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A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C6AAF4-5954-426D-8002-DA711EE13030}" v="511" dt="2023-01-27T13:50:18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 Balan" userId="757d128d1a06c863" providerId="LiveId" clId="{09837789-F37D-4CBF-86B4-4098A9DBF128}"/>
    <pc:docChg chg="custSel modSld">
      <pc:chgData name="Dan Balan" userId="757d128d1a06c863" providerId="LiveId" clId="{09837789-F37D-4CBF-86B4-4098A9DBF128}" dt="2023-01-26T22:09:48.075" v="50" actId="14100"/>
      <pc:docMkLst>
        <pc:docMk/>
      </pc:docMkLst>
      <pc:sldChg chg="modSp mod">
        <pc:chgData name="Dan Balan" userId="757d128d1a06c863" providerId="LiveId" clId="{09837789-F37D-4CBF-86B4-4098A9DBF128}" dt="2023-01-26T22:08:35.193" v="23" actId="20577"/>
        <pc:sldMkLst>
          <pc:docMk/>
          <pc:sldMk cId="1354587855" sldId="263"/>
        </pc:sldMkLst>
        <pc:spChg chg="mod">
          <ac:chgData name="Dan Balan" userId="757d128d1a06c863" providerId="LiveId" clId="{09837789-F37D-4CBF-86B4-4098A9DBF128}" dt="2023-01-26T22:08:35.193" v="23" actId="20577"/>
          <ac:spMkLst>
            <pc:docMk/>
            <pc:sldMk cId="1354587855" sldId="263"/>
            <ac:spMk id="16" creationId="{9643BC90-8708-CD03-06DF-6243E817A3B8}"/>
          </ac:spMkLst>
        </pc:spChg>
      </pc:sldChg>
      <pc:sldChg chg="delSp modSp mod">
        <pc:chgData name="Dan Balan" userId="757d128d1a06c863" providerId="LiveId" clId="{09837789-F37D-4CBF-86B4-4098A9DBF128}" dt="2023-01-26T22:09:48.075" v="50" actId="14100"/>
        <pc:sldMkLst>
          <pc:docMk/>
          <pc:sldMk cId="2900055731" sldId="268"/>
        </pc:sldMkLst>
        <pc:grpChg chg="del">
          <ac:chgData name="Dan Balan" userId="757d128d1a06c863" providerId="LiveId" clId="{09837789-F37D-4CBF-86B4-4098A9DBF128}" dt="2023-01-26T22:09:43.558" v="49" actId="478"/>
          <ac:grpSpMkLst>
            <pc:docMk/>
            <pc:sldMk cId="2900055731" sldId="268"/>
            <ac:grpSpMk id="11" creationId="{99F3E989-1A1A-5548-B07B-5C7C80A05223}"/>
          </ac:grpSpMkLst>
        </pc:grpChg>
        <pc:picChg chg="mod">
          <ac:chgData name="Dan Balan" userId="757d128d1a06c863" providerId="LiveId" clId="{09837789-F37D-4CBF-86B4-4098A9DBF128}" dt="2023-01-26T22:09:48.075" v="50" actId="14100"/>
          <ac:picMkLst>
            <pc:docMk/>
            <pc:sldMk cId="2900055731" sldId="268"/>
            <ac:picMk id="15" creationId="{6066FA67-842C-EF0B-A197-826B7AD548EE}"/>
          </ac:picMkLst>
        </pc:picChg>
        <pc:picChg chg="del">
          <ac:chgData name="Dan Balan" userId="757d128d1a06c863" providerId="LiveId" clId="{09837789-F37D-4CBF-86B4-4098A9DBF128}" dt="2023-01-26T22:09:43.558" v="49" actId="478"/>
          <ac:picMkLst>
            <pc:docMk/>
            <pc:sldMk cId="2900055731" sldId="268"/>
            <ac:picMk id="16" creationId="{D1F41D28-F38A-DAAC-F4AF-C833FB3952D0}"/>
          </ac:picMkLst>
        </pc:picChg>
      </pc:sldChg>
      <pc:sldChg chg="modSp mod">
        <pc:chgData name="Dan Balan" userId="757d128d1a06c863" providerId="LiveId" clId="{09837789-F37D-4CBF-86B4-4098A9DBF128}" dt="2023-01-26T22:09:33.187" v="48" actId="6549"/>
        <pc:sldMkLst>
          <pc:docMk/>
          <pc:sldMk cId="1816346582" sldId="275"/>
        </pc:sldMkLst>
        <pc:spChg chg="mod">
          <ac:chgData name="Dan Balan" userId="757d128d1a06c863" providerId="LiveId" clId="{09837789-F37D-4CBF-86B4-4098A9DBF128}" dt="2023-01-26T22:09:33.187" v="48" actId="6549"/>
          <ac:spMkLst>
            <pc:docMk/>
            <pc:sldMk cId="1816346582" sldId="275"/>
            <ac:spMk id="15" creationId="{AB1E2ED5-BAEE-D3CA-6139-EF8422DA30CE}"/>
          </ac:spMkLst>
        </pc:spChg>
      </pc:sldChg>
      <pc:sldChg chg="modSp mod">
        <pc:chgData name="Dan Balan" userId="757d128d1a06c863" providerId="LiveId" clId="{09837789-F37D-4CBF-86B4-4098A9DBF128}" dt="2023-01-26T22:08:59.825" v="33" actId="20577"/>
        <pc:sldMkLst>
          <pc:docMk/>
          <pc:sldMk cId="1729608501" sldId="281"/>
        </pc:sldMkLst>
        <pc:spChg chg="mod">
          <ac:chgData name="Dan Balan" userId="757d128d1a06c863" providerId="LiveId" clId="{09837789-F37D-4CBF-86B4-4098A9DBF128}" dt="2023-01-26T22:08:59.825" v="33" actId="20577"/>
          <ac:spMkLst>
            <pc:docMk/>
            <pc:sldMk cId="1729608501" sldId="281"/>
            <ac:spMk id="16" creationId="{1FE8135F-580D-800B-3C81-BCAD3412612A}"/>
          </ac:spMkLst>
        </pc:spChg>
      </pc:sldChg>
    </pc:docChg>
  </pc:docChgLst>
  <pc:docChgLst>
    <pc:chgData name="Dan Balan" userId="757d128d1a06c863" providerId="LiveId" clId="{DAC6AAF4-5954-426D-8002-DA711EE13030}"/>
    <pc:docChg chg="undo redo custSel addSld delSld modSld sldOrd">
      <pc:chgData name="Dan Balan" userId="757d128d1a06c863" providerId="LiveId" clId="{DAC6AAF4-5954-426D-8002-DA711EE13030}" dt="2023-01-27T13:48:13.745" v="5857" actId="6549"/>
      <pc:docMkLst>
        <pc:docMk/>
      </pc:docMkLst>
      <pc:sldChg chg="addSp delSp modSp mod">
        <pc:chgData name="Dan Balan" userId="757d128d1a06c863" providerId="LiveId" clId="{DAC6AAF4-5954-426D-8002-DA711EE13030}" dt="2023-01-26T17:07:11.535" v="2773" actId="1076"/>
        <pc:sldMkLst>
          <pc:docMk/>
          <pc:sldMk cId="2807539924" sldId="258"/>
        </pc:sldMkLst>
        <pc:spChg chg="add del mod">
          <ac:chgData name="Dan Balan" userId="757d128d1a06c863" providerId="LiveId" clId="{DAC6AAF4-5954-426D-8002-DA711EE13030}" dt="2023-01-26T17:07:07.674" v="2772" actId="478"/>
          <ac:spMkLst>
            <pc:docMk/>
            <pc:sldMk cId="2807539924" sldId="258"/>
            <ac:spMk id="5" creationId="{A5990E59-7275-C7FB-B012-FF4A879B347D}"/>
          </ac:spMkLst>
        </pc:spChg>
        <pc:picChg chg="add mod">
          <ac:chgData name="Dan Balan" userId="757d128d1a06c863" providerId="LiveId" clId="{DAC6AAF4-5954-426D-8002-DA711EE13030}" dt="2023-01-26T17:07:11.535" v="2773" actId="1076"/>
          <ac:picMkLst>
            <pc:docMk/>
            <pc:sldMk cId="2807539924" sldId="258"/>
            <ac:picMk id="6" creationId="{A1990D53-B7BA-AAE3-17D1-3986F2A21E92}"/>
          </ac:picMkLst>
        </pc:picChg>
        <pc:picChg chg="del">
          <ac:chgData name="Dan Balan" userId="757d128d1a06c863" providerId="LiveId" clId="{DAC6AAF4-5954-426D-8002-DA711EE13030}" dt="2023-01-26T17:07:00.856" v="2769" actId="478"/>
          <ac:picMkLst>
            <pc:docMk/>
            <pc:sldMk cId="2807539924" sldId="258"/>
            <ac:picMk id="7" creationId="{8BDE8242-CFA0-EA44-0A71-A2F37581C104}"/>
          </ac:picMkLst>
        </pc:picChg>
      </pc:sldChg>
      <pc:sldChg chg="addSp delSp modSp mod modAnim">
        <pc:chgData name="Dan Balan" userId="757d128d1a06c863" providerId="LiveId" clId="{DAC6AAF4-5954-426D-8002-DA711EE13030}" dt="2023-01-27T13:48:13.745" v="5857" actId="6549"/>
        <pc:sldMkLst>
          <pc:docMk/>
          <pc:sldMk cId="2913283006" sldId="259"/>
        </pc:sldMkLst>
        <pc:spChg chg="mod ord">
          <ac:chgData name="Dan Balan" userId="757d128d1a06c863" providerId="LiveId" clId="{DAC6AAF4-5954-426D-8002-DA711EE13030}" dt="2023-01-26T19:39:52.426" v="5722" actId="1076"/>
          <ac:spMkLst>
            <pc:docMk/>
            <pc:sldMk cId="2913283006" sldId="259"/>
            <ac:spMk id="2" creationId="{9F2BFCFB-53A8-CB07-3461-C05567E6295A}"/>
          </ac:spMkLst>
        </pc:spChg>
        <pc:spChg chg="add mod">
          <ac:chgData name="Dan Balan" userId="757d128d1a06c863" providerId="LiveId" clId="{DAC6AAF4-5954-426D-8002-DA711EE13030}" dt="2023-01-27T13:48:13.745" v="5857" actId="6549"/>
          <ac:spMkLst>
            <pc:docMk/>
            <pc:sldMk cId="2913283006" sldId="259"/>
            <ac:spMk id="3" creationId="{8840B14B-0F65-028D-3A91-AEFF15ABDF6D}"/>
          </ac:spMkLst>
        </pc:spChg>
        <pc:spChg chg="add del mod">
          <ac:chgData name="Dan Balan" userId="757d128d1a06c863" providerId="LiveId" clId="{DAC6AAF4-5954-426D-8002-DA711EE13030}" dt="2023-01-26T12:42:38.951" v="363" actId="478"/>
          <ac:spMkLst>
            <pc:docMk/>
            <pc:sldMk cId="2913283006" sldId="259"/>
            <ac:spMk id="4" creationId="{091ABDF2-D02B-B3DC-9C49-BF5ED89ABAD8}"/>
          </ac:spMkLst>
        </pc:spChg>
        <pc:spChg chg="add mod">
          <ac:chgData name="Dan Balan" userId="757d128d1a06c863" providerId="LiveId" clId="{DAC6AAF4-5954-426D-8002-DA711EE13030}" dt="2023-01-26T19:44:43.623" v="5775" actId="571"/>
          <ac:spMkLst>
            <pc:docMk/>
            <pc:sldMk cId="2913283006" sldId="259"/>
            <ac:spMk id="4" creationId="{5CD9E2D1-B65D-DC17-9EA4-3C6D043C826C}"/>
          </ac:spMkLst>
        </pc:spChg>
        <pc:spChg chg="add del mod">
          <ac:chgData name="Dan Balan" userId="757d128d1a06c863" providerId="LiveId" clId="{DAC6AAF4-5954-426D-8002-DA711EE13030}" dt="2023-01-26T12:42:38.951" v="363" actId="478"/>
          <ac:spMkLst>
            <pc:docMk/>
            <pc:sldMk cId="2913283006" sldId="259"/>
            <ac:spMk id="5" creationId="{5C775165-A34F-703E-F5DB-E9A43D184458}"/>
          </ac:spMkLst>
        </pc:spChg>
        <pc:spChg chg="add del mod">
          <ac:chgData name="Dan Balan" userId="757d128d1a06c863" providerId="LiveId" clId="{DAC6AAF4-5954-426D-8002-DA711EE13030}" dt="2023-01-26T12:21:43.132" v="167" actId="478"/>
          <ac:spMkLst>
            <pc:docMk/>
            <pc:sldMk cId="2913283006" sldId="259"/>
            <ac:spMk id="6" creationId="{DF8DE692-0E04-7898-0838-57E3F5ECBAED}"/>
          </ac:spMkLst>
        </pc:spChg>
        <pc:spChg chg="add del mod">
          <ac:chgData name="Dan Balan" userId="757d128d1a06c863" providerId="LiveId" clId="{DAC6AAF4-5954-426D-8002-DA711EE13030}" dt="2023-01-26T12:21:43.948" v="168" actId="478"/>
          <ac:spMkLst>
            <pc:docMk/>
            <pc:sldMk cId="2913283006" sldId="259"/>
            <ac:spMk id="7" creationId="{684A2B6A-9E39-DEB8-4793-F0A9FE411838}"/>
          </ac:spMkLst>
        </pc:spChg>
        <pc:spChg chg="add del mod">
          <ac:chgData name="Dan Balan" userId="757d128d1a06c863" providerId="LiveId" clId="{DAC6AAF4-5954-426D-8002-DA711EE13030}" dt="2023-01-26T12:21:44.689" v="169" actId="478"/>
          <ac:spMkLst>
            <pc:docMk/>
            <pc:sldMk cId="2913283006" sldId="259"/>
            <ac:spMk id="8" creationId="{A09F74AA-E05F-703B-CAF0-BB5F25B3B04A}"/>
          </ac:spMkLst>
        </pc:spChg>
        <pc:spChg chg="add del mod">
          <ac:chgData name="Dan Balan" userId="757d128d1a06c863" providerId="LiveId" clId="{DAC6AAF4-5954-426D-8002-DA711EE13030}" dt="2023-01-26T12:21:48.027" v="174" actId="478"/>
          <ac:spMkLst>
            <pc:docMk/>
            <pc:sldMk cId="2913283006" sldId="259"/>
            <ac:spMk id="9" creationId="{6AC0254C-E0E7-90F1-8B53-AE8602D8FA00}"/>
          </ac:spMkLst>
        </pc:spChg>
        <pc:spChg chg="del">
          <ac:chgData name="Dan Balan" userId="757d128d1a06c863" providerId="LiveId" clId="{DAC6AAF4-5954-426D-8002-DA711EE13030}" dt="2023-01-26T11:55:07.466" v="8" actId="21"/>
          <ac:spMkLst>
            <pc:docMk/>
            <pc:sldMk cId="2913283006" sldId="259"/>
            <ac:spMk id="11" creationId="{0DCF4DA9-15EA-C267-3CE6-6A9A2F1F9636}"/>
          </ac:spMkLst>
        </pc:spChg>
        <pc:spChg chg="del">
          <ac:chgData name="Dan Balan" userId="757d128d1a06c863" providerId="LiveId" clId="{DAC6AAF4-5954-426D-8002-DA711EE13030}" dt="2023-01-26T11:55:07.466" v="8" actId="21"/>
          <ac:spMkLst>
            <pc:docMk/>
            <pc:sldMk cId="2913283006" sldId="259"/>
            <ac:spMk id="12" creationId="{A072A8E2-7FCE-D125-BEC2-8ED62B4E00A9}"/>
          </ac:spMkLst>
        </pc:spChg>
        <pc:spChg chg="del">
          <ac:chgData name="Dan Balan" userId="757d128d1a06c863" providerId="LiveId" clId="{DAC6AAF4-5954-426D-8002-DA711EE13030}" dt="2023-01-26T11:55:07.466" v="8" actId="21"/>
          <ac:spMkLst>
            <pc:docMk/>
            <pc:sldMk cId="2913283006" sldId="259"/>
            <ac:spMk id="13" creationId="{53044458-7C3F-42B8-4E02-F30FD0B22B17}"/>
          </ac:spMkLst>
        </pc:spChg>
        <pc:spChg chg="add del mod">
          <ac:chgData name="Dan Balan" userId="757d128d1a06c863" providerId="LiveId" clId="{DAC6AAF4-5954-426D-8002-DA711EE13030}" dt="2023-01-26T12:32:34.934" v="278" actId="21"/>
          <ac:spMkLst>
            <pc:docMk/>
            <pc:sldMk cId="2913283006" sldId="259"/>
            <ac:spMk id="30" creationId="{ECA1B581-DB55-890B-D990-068376AC1A3F}"/>
          </ac:spMkLst>
        </pc:spChg>
        <pc:spChg chg="add del mod">
          <ac:chgData name="Dan Balan" userId="757d128d1a06c863" providerId="LiveId" clId="{DAC6AAF4-5954-426D-8002-DA711EE13030}" dt="2023-01-26T12:32:34.934" v="278" actId="21"/>
          <ac:spMkLst>
            <pc:docMk/>
            <pc:sldMk cId="2913283006" sldId="259"/>
            <ac:spMk id="31" creationId="{D0E58497-FDC8-619F-85EC-BC451A243069}"/>
          </ac:spMkLst>
        </pc:spChg>
        <pc:spChg chg="add del mod">
          <ac:chgData name="Dan Balan" userId="757d128d1a06c863" providerId="LiveId" clId="{DAC6AAF4-5954-426D-8002-DA711EE13030}" dt="2023-01-26T12:32:34.934" v="278" actId="21"/>
          <ac:spMkLst>
            <pc:docMk/>
            <pc:sldMk cId="2913283006" sldId="259"/>
            <ac:spMk id="32" creationId="{BD47E278-6C7B-3EE1-E3F0-72A1857530EB}"/>
          </ac:spMkLst>
        </pc:spChg>
        <pc:spChg chg="add del mod">
          <ac:chgData name="Dan Balan" userId="757d128d1a06c863" providerId="LiveId" clId="{DAC6AAF4-5954-426D-8002-DA711EE13030}" dt="2023-01-26T12:32:34.934" v="278" actId="21"/>
          <ac:spMkLst>
            <pc:docMk/>
            <pc:sldMk cId="2913283006" sldId="259"/>
            <ac:spMk id="33" creationId="{3A210447-0D95-4068-D5F6-996D815E5994}"/>
          </ac:spMkLst>
        </pc:spChg>
        <pc:spChg chg="add del mod">
          <ac:chgData name="Dan Balan" userId="757d128d1a06c863" providerId="LiveId" clId="{DAC6AAF4-5954-426D-8002-DA711EE13030}" dt="2023-01-26T12:32:34.934" v="278" actId="21"/>
          <ac:spMkLst>
            <pc:docMk/>
            <pc:sldMk cId="2913283006" sldId="259"/>
            <ac:spMk id="34" creationId="{9A0A859C-47EA-B800-6CA4-C3ECBAA95F20}"/>
          </ac:spMkLst>
        </pc:spChg>
        <pc:spChg chg="add del mod">
          <ac:chgData name="Dan Balan" userId="757d128d1a06c863" providerId="LiveId" clId="{DAC6AAF4-5954-426D-8002-DA711EE13030}" dt="2023-01-26T12:32:34.934" v="278" actId="21"/>
          <ac:spMkLst>
            <pc:docMk/>
            <pc:sldMk cId="2913283006" sldId="259"/>
            <ac:spMk id="35" creationId="{F9877C69-BE86-4857-EC7E-1DD80B05E43B}"/>
          </ac:spMkLst>
        </pc:spChg>
        <pc:spChg chg="add del mod">
          <ac:chgData name="Dan Balan" userId="757d128d1a06c863" providerId="LiveId" clId="{DAC6AAF4-5954-426D-8002-DA711EE13030}" dt="2023-01-26T12:45:57.460" v="407" actId="1076"/>
          <ac:spMkLst>
            <pc:docMk/>
            <pc:sldMk cId="2913283006" sldId="259"/>
            <ac:spMk id="37" creationId="{FA45B870-6924-55BA-C139-093597522863}"/>
          </ac:spMkLst>
        </pc:spChg>
        <pc:spChg chg="add del mod">
          <ac:chgData name="Dan Balan" userId="757d128d1a06c863" providerId="LiveId" clId="{DAC6AAF4-5954-426D-8002-DA711EE13030}" dt="2023-01-26T12:42:38.951" v="363" actId="478"/>
          <ac:spMkLst>
            <pc:docMk/>
            <pc:sldMk cId="2913283006" sldId="259"/>
            <ac:spMk id="39" creationId="{FB7D9FE8-5EF8-C2E6-8574-E0EA3A33D5F0}"/>
          </ac:spMkLst>
        </pc:spChg>
        <pc:spChg chg="add del mod">
          <ac:chgData name="Dan Balan" userId="757d128d1a06c863" providerId="LiveId" clId="{DAC6AAF4-5954-426D-8002-DA711EE13030}" dt="2023-01-26T12:42:38.951" v="363" actId="478"/>
          <ac:spMkLst>
            <pc:docMk/>
            <pc:sldMk cId="2913283006" sldId="259"/>
            <ac:spMk id="41" creationId="{E1437240-C9CD-A36F-6A7C-A95FEFF954AD}"/>
          </ac:spMkLst>
        </pc:spChg>
        <pc:spChg chg="add mod ord">
          <ac:chgData name="Dan Balan" userId="757d128d1a06c863" providerId="LiveId" clId="{DAC6AAF4-5954-426D-8002-DA711EE13030}" dt="2023-01-26T12:44:31.571" v="393" actId="14100"/>
          <ac:spMkLst>
            <pc:docMk/>
            <pc:sldMk cId="2913283006" sldId="259"/>
            <ac:spMk id="42" creationId="{3037E572-BEFE-981A-4026-C62938574D5C}"/>
          </ac:spMkLst>
        </pc:spChg>
        <pc:spChg chg="mod">
          <ac:chgData name="Dan Balan" userId="757d128d1a06c863" providerId="LiveId" clId="{DAC6AAF4-5954-426D-8002-DA711EE13030}" dt="2023-01-26T12:45:26.932" v="402"/>
          <ac:spMkLst>
            <pc:docMk/>
            <pc:sldMk cId="2913283006" sldId="259"/>
            <ac:spMk id="45" creationId="{47F3AAF3-D1B5-5274-F648-22EC67B56D5E}"/>
          </ac:spMkLst>
        </pc:spChg>
        <pc:spChg chg="mod">
          <ac:chgData name="Dan Balan" userId="757d128d1a06c863" providerId="LiveId" clId="{DAC6AAF4-5954-426D-8002-DA711EE13030}" dt="2023-01-26T12:45:26.932" v="402"/>
          <ac:spMkLst>
            <pc:docMk/>
            <pc:sldMk cId="2913283006" sldId="259"/>
            <ac:spMk id="46" creationId="{06DCAB3F-A22F-4D61-71F6-0AE3A6528DD8}"/>
          </ac:spMkLst>
        </pc:spChg>
        <pc:spChg chg="mod">
          <ac:chgData name="Dan Balan" userId="757d128d1a06c863" providerId="LiveId" clId="{DAC6AAF4-5954-426D-8002-DA711EE13030}" dt="2023-01-26T12:46:03.827" v="409"/>
          <ac:spMkLst>
            <pc:docMk/>
            <pc:sldMk cId="2913283006" sldId="259"/>
            <ac:spMk id="48" creationId="{6C1A474F-B343-C470-4FFC-80A1731D48BB}"/>
          </ac:spMkLst>
        </pc:spChg>
        <pc:spChg chg="mod">
          <ac:chgData name="Dan Balan" userId="757d128d1a06c863" providerId="LiveId" clId="{DAC6AAF4-5954-426D-8002-DA711EE13030}" dt="2023-01-26T12:47:14.987" v="428" actId="1076"/>
          <ac:spMkLst>
            <pc:docMk/>
            <pc:sldMk cId="2913283006" sldId="259"/>
            <ac:spMk id="49" creationId="{8787B718-6EA7-BC71-E5CC-9A3FF18E8DE9}"/>
          </ac:spMkLst>
        </pc:spChg>
        <pc:spChg chg="mod">
          <ac:chgData name="Dan Balan" userId="757d128d1a06c863" providerId="LiveId" clId="{DAC6AAF4-5954-426D-8002-DA711EE13030}" dt="2023-01-26T12:46:06.845" v="411"/>
          <ac:spMkLst>
            <pc:docMk/>
            <pc:sldMk cId="2913283006" sldId="259"/>
            <ac:spMk id="51" creationId="{C7500B1F-C803-B21B-437E-6B902491B905}"/>
          </ac:spMkLst>
        </pc:spChg>
        <pc:spChg chg="mod">
          <ac:chgData name="Dan Balan" userId="757d128d1a06c863" providerId="LiveId" clId="{DAC6AAF4-5954-426D-8002-DA711EE13030}" dt="2023-01-26T12:47:20.886" v="430" actId="1076"/>
          <ac:spMkLst>
            <pc:docMk/>
            <pc:sldMk cId="2913283006" sldId="259"/>
            <ac:spMk id="52" creationId="{76DF842F-0A53-3C8F-4270-18DDDB92F99C}"/>
          </ac:spMkLst>
        </pc:spChg>
        <pc:spChg chg="add mod">
          <ac:chgData name="Dan Balan" userId="757d128d1a06c863" providerId="LiveId" clId="{DAC6AAF4-5954-426D-8002-DA711EE13030}" dt="2023-01-26T19:45:10.364" v="5780" actId="164"/>
          <ac:spMkLst>
            <pc:docMk/>
            <pc:sldMk cId="2913283006" sldId="259"/>
            <ac:spMk id="53" creationId="{7E907132-5946-D9A7-2120-43586842A718}"/>
          </ac:spMkLst>
        </pc:spChg>
        <pc:spChg chg="add mod">
          <ac:chgData name="Dan Balan" userId="757d128d1a06c863" providerId="LiveId" clId="{DAC6AAF4-5954-426D-8002-DA711EE13030}" dt="2023-01-26T19:45:04.104" v="5779" actId="164"/>
          <ac:spMkLst>
            <pc:docMk/>
            <pc:sldMk cId="2913283006" sldId="259"/>
            <ac:spMk id="54" creationId="{4E896626-BDD5-0D5F-F3E7-192E8617CB58}"/>
          </ac:spMkLst>
        </pc:spChg>
        <pc:grpChg chg="add mod">
          <ac:chgData name="Dan Balan" userId="757d128d1a06c863" providerId="LiveId" clId="{DAC6AAF4-5954-426D-8002-DA711EE13030}" dt="2023-01-26T19:44:59.504" v="5778" actId="164"/>
          <ac:grpSpMkLst>
            <pc:docMk/>
            <pc:sldMk cId="2913283006" sldId="259"/>
            <ac:grpSpMk id="5" creationId="{15E6F07F-C099-3C83-AA13-1BE5373BA48D}"/>
          </ac:grpSpMkLst>
        </pc:grpChg>
        <pc:grpChg chg="add mod">
          <ac:chgData name="Dan Balan" userId="757d128d1a06c863" providerId="LiveId" clId="{DAC6AAF4-5954-426D-8002-DA711EE13030}" dt="2023-01-26T19:45:04.104" v="5779" actId="164"/>
          <ac:grpSpMkLst>
            <pc:docMk/>
            <pc:sldMk cId="2913283006" sldId="259"/>
            <ac:grpSpMk id="6" creationId="{06B92C41-DC27-9DDB-5641-502A264EE26F}"/>
          </ac:grpSpMkLst>
        </pc:grpChg>
        <pc:grpChg chg="add mod">
          <ac:chgData name="Dan Balan" userId="757d128d1a06c863" providerId="LiveId" clId="{DAC6AAF4-5954-426D-8002-DA711EE13030}" dt="2023-01-26T19:45:10.364" v="5780" actId="164"/>
          <ac:grpSpMkLst>
            <pc:docMk/>
            <pc:sldMk cId="2913283006" sldId="259"/>
            <ac:grpSpMk id="7" creationId="{B493F3B0-52F4-EAD0-6BAE-793D4F1DE8E6}"/>
          </ac:grpSpMkLst>
        </pc:grpChg>
        <pc:grpChg chg="mod">
          <ac:chgData name="Dan Balan" userId="757d128d1a06c863" providerId="LiveId" clId="{DAC6AAF4-5954-426D-8002-DA711EE13030}" dt="2023-01-26T12:07:18.492" v="58"/>
          <ac:grpSpMkLst>
            <pc:docMk/>
            <pc:sldMk cId="2913283006" sldId="259"/>
            <ac:grpSpMk id="16" creationId="{F87171B7-BDA5-C59F-8A96-21BD50A350C0}"/>
          </ac:grpSpMkLst>
        </pc:grpChg>
        <pc:grpChg chg="add mod">
          <ac:chgData name="Dan Balan" userId="757d128d1a06c863" providerId="LiveId" clId="{DAC6AAF4-5954-426D-8002-DA711EE13030}" dt="2023-01-26T19:44:59.504" v="5778" actId="164"/>
          <ac:grpSpMkLst>
            <pc:docMk/>
            <pc:sldMk cId="2913283006" sldId="259"/>
            <ac:grpSpMk id="43" creationId="{70D07342-4D85-F140-8D16-B9CABD4D01B6}"/>
          </ac:grpSpMkLst>
        </pc:grpChg>
        <pc:grpChg chg="add del mod">
          <ac:chgData name="Dan Balan" userId="757d128d1a06c863" providerId="LiveId" clId="{DAC6AAF4-5954-426D-8002-DA711EE13030}" dt="2023-01-26T12:46:00.867" v="408" actId="478"/>
          <ac:grpSpMkLst>
            <pc:docMk/>
            <pc:sldMk cId="2913283006" sldId="259"/>
            <ac:grpSpMk id="44" creationId="{8B8E8992-5958-4741-AE64-9AB9D80A1243}"/>
          </ac:grpSpMkLst>
        </pc:grpChg>
        <pc:grpChg chg="add mod">
          <ac:chgData name="Dan Balan" userId="757d128d1a06c863" providerId="LiveId" clId="{DAC6AAF4-5954-426D-8002-DA711EE13030}" dt="2023-01-26T19:45:10.364" v="5780" actId="164"/>
          <ac:grpSpMkLst>
            <pc:docMk/>
            <pc:sldMk cId="2913283006" sldId="259"/>
            <ac:grpSpMk id="47" creationId="{3CA3E521-905F-B856-2A37-55A55BB8AECE}"/>
          </ac:grpSpMkLst>
        </pc:grpChg>
        <pc:grpChg chg="add mod">
          <ac:chgData name="Dan Balan" userId="757d128d1a06c863" providerId="LiveId" clId="{DAC6AAF4-5954-426D-8002-DA711EE13030}" dt="2023-01-26T19:45:04.104" v="5779" actId="164"/>
          <ac:grpSpMkLst>
            <pc:docMk/>
            <pc:sldMk cId="2913283006" sldId="259"/>
            <ac:grpSpMk id="50" creationId="{712E54E8-F31E-84EE-9DED-9C706A3B21B3}"/>
          </ac:grpSpMkLst>
        </pc:grpChg>
        <pc:picChg chg="add del mod">
          <ac:chgData name="Dan Balan" userId="757d128d1a06c863" providerId="LiveId" clId="{DAC6AAF4-5954-426D-8002-DA711EE13030}" dt="2023-01-26T11:55:08.673" v="9" actId="478"/>
          <ac:picMkLst>
            <pc:docMk/>
            <pc:sldMk cId="2913283006" sldId="259"/>
            <ac:picMk id="10" creationId="{B0D7B2E0-B363-D12F-0859-5B11C6996EA7}"/>
          </ac:picMkLst>
        </pc:picChg>
        <pc:inkChg chg="add del mod">
          <ac:chgData name="Dan Balan" userId="757d128d1a06c863" providerId="LiveId" clId="{DAC6AAF4-5954-426D-8002-DA711EE13030}" dt="2023-01-26T12:07:19.619" v="59" actId="9405"/>
          <ac:inkMkLst>
            <pc:docMk/>
            <pc:sldMk cId="2913283006" sldId="259"/>
            <ac:inkMk id="14" creationId="{D48C407E-2EF4-4DFB-56C7-4010283247E5}"/>
          </ac:inkMkLst>
        </pc:inkChg>
        <pc:inkChg chg="add del mod">
          <ac:chgData name="Dan Balan" userId="757d128d1a06c863" providerId="LiveId" clId="{DAC6AAF4-5954-426D-8002-DA711EE13030}" dt="2023-01-26T12:07:18.492" v="58"/>
          <ac:inkMkLst>
            <pc:docMk/>
            <pc:sldMk cId="2913283006" sldId="259"/>
            <ac:inkMk id="15" creationId="{A15113B0-AB04-AAB7-DAAC-15E17E3A4F38}"/>
          </ac:inkMkLst>
        </pc:inkChg>
        <pc:cxnChg chg="add del mod">
          <ac:chgData name="Dan Balan" userId="757d128d1a06c863" providerId="LiveId" clId="{DAC6AAF4-5954-426D-8002-DA711EE13030}" dt="2023-01-26T12:21:45.177" v="170" actId="478"/>
          <ac:cxnSpMkLst>
            <pc:docMk/>
            <pc:sldMk cId="2913283006" sldId="259"/>
            <ac:cxnSpMk id="18" creationId="{E66688D3-48C5-27C2-6CD4-257BD3A84A0D}"/>
          </ac:cxnSpMkLst>
        </pc:cxnChg>
        <pc:cxnChg chg="add del mod">
          <ac:chgData name="Dan Balan" userId="757d128d1a06c863" providerId="LiveId" clId="{DAC6AAF4-5954-426D-8002-DA711EE13030}" dt="2023-01-26T12:21:45.999" v="171" actId="478"/>
          <ac:cxnSpMkLst>
            <pc:docMk/>
            <pc:sldMk cId="2913283006" sldId="259"/>
            <ac:cxnSpMk id="20" creationId="{371555C2-819E-C287-100B-12B726E8E977}"/>
          </ac:cxnSpMkLst>
        </pc:cxnChg>
        <pc:cxnChg chg="add del mod">
          <ac:chgData name="Dan Balan" userId="757d128d1a06c863" providerId="LiveId" clId="{DAC6AAF4-5954-426D-8002-DA711EE13030}" dt="2023-01-26T12:21:46.720" v="172" actId="478"/>
          <ac:cxnSpMkLst>
            <pc:docMk/>
            <pc:sldMk cId="2913283006" sldId="259"/>
            <ac:cxnSpMk id="23" creationId="{D08F3A0D-F91D-A943-1118-9BC79D94670B}"/>
          </ac:cxnSpMkLst>
        </pc:cxnChg>
      </pc:sldChg>
      <pc:sldChg chg="addSp delSp modSp mod ord addAnim delAnim modAnim">
        <pc:chgData name="Dan Balan" userId="757d128d1a06c863" providerId="LiveId" clId="{DAC6AAF4-5954-426D-8002-DA711EE13030}" dt="2023-01-26T19:37:15.890" v="5707" actId="255"/>
        <pc:sldMkLst>
          <pc:docMk/>
          <pc:sldMk cId="606394676" sldId="260"/>
        </pc:sldMkLst>
        <pc:spChg chg="add del mod topLvl">
          <ac:chgData name="Dan Balan" userId="757d128d1a06c863" providerId="LiveId" clId="{DAC6AAF4-5954-426D-8002-DA711EE13030}" dt="2023-01-26T19:37:15.890" v="5707" actId="255"/>
          <ac:spMkLst>
            <pc:docMk/>
            <pc:sldMk cId="606394676" sldId="260"/>
            <ac:spMk id="3" creationId="{C8343DFA-F2C0-D23E-BAD7-19BFE6E2BDDD}"/>
          </ac:spMkLst>
        </pc:spChg>
        <pc:spChg chg="mod topLvl">
          <ac:chgData name="Dan Balan" userId="757d128d1a06c863" providerId="LiveId" clId="{DAC6AAF4-5954-426D-8002-DA711EE13030}" dt="2023-01-26T12:43:01.246" v="368" actId="21"/>
          <ac:spMkLst>
            <pc:docMk/>
            <pc:sldMk cId="606394676" sldId="260"/>
            <ac:spMk id="14" creationId="{4A6B65CE-A7BC-DDE4-7075-F9DA2F8FA815}"/>
          </ac:spMkLst>
        </pc:spChg>
        <pc:grpChg chg="add del">
          <ac:chgData name="Dan Balan" userId="757d128d1a06c863" providerId="LiveId" clId="{DAC6AAF4-5954-426D-8002-DA711EE13030}" dt="2023-01-26T15:13:03.198" v="1331" actId="21"/>
          <ac:grpSpMkLst>
            <pc:docMk/>
            <pc:sldMk cId="606394676" sldId="260"/>
            <ac:grpSpMk id="28" creationId="{38DDCC7D-8589-4DC4-AD7F-F79FC0284575}"/>
          </ac:grpSpMkLst>
        </pc:grpChg>
        <pc:grpChg chg="add del">
          <ac:chgData name="Dan Balan" userId="757d128d1a06c863" providerId="LiveId" clId="{DAC6AAF4-5954-426D-8002-DA711EE13030}" dt="2023-01-26T15:13:03.198" v="1331" actId="21"/>
          <ac:grpSpMkLst>
            <pc:docMk/>
            <pc:sldMk cId="606394676" sldId="260"/>
            <ac:grpSpMk id="29" creationId="{C5697391-0052-0F44-28FD-84C36A7BE554}"/>
          </ac:grpSpMkLst>
        </pc:grpChg>
        <pc:grpChg chg="add del">
          <ac:chgData name="Dan Balan" userId="757d128d1a06c863" providerId="LiveId" clId="{DAC6AAF4-5954-426D-8002-DA711EE13030}" dt="2023-01-26T15:13:03.198" v="1331" actId="21"/>
          <ac:grpSpMkLst>
            <pc:docMk/>
            <pc:sldMk cId="606394676" sldId="260"/>
            <ac:grpSpMk id="30" creationId="{FA0C516F-CE55-3F31-FA00-759F68928767}"/>
          </ac:grpSpMkLst>
        </pc:grpChg>
        <pc:grpChg chg="add del">
          <ac:chgData name="Dan Balan" userId="757d128d1a06c863" providerId="LiveId" clId="{DAC6AAF4-5954-426D-8002-DA711EE13030}" dt="2023-01-26T15:13:03.198" v="1331" actId="21"/>
          <ac:grpSpMkLst>
            <pc:docMk/>
            <pc:sldMk cId="606394676" sldId="260"/>
            <ac:grpSpMk id="31" creationId="{32E6323A-E834-D4E3-24B6-3D659B298F65}"/>
          </ac:grpSpMkLst>
        </pc:grpChg>
        <pc:grpChg chg="add del">
          <ac:chgData name="Dan Balan" userId="757d128d1a06c863" providerId="LiveId" clId="{DAC6AAF4-5954-426D-8002-DA711EE13030}" dt="2023-01-26T15:13:03.198" v="1331" actId="21"/>
          <ac:grpSpMkLst>
            <pc:docMk/>
            <pc:sldMk cId="606394676" sldId="260"/>
            <ac:grpSpMk id="32" creationId="{401EA337-4B7E-6D16-1C64-44E1565C7AD6}"/>
          </ac:grpSpMkLst>
        </pc:grpChg>
        <pc:grpChg chg="add del">
          <ac:chgData name="Dan Balan" userId="757d128d1a06c863" providerId="LiveId" clId="{DAC6AAF4-5954-426D-8002-DA711EE13030}" dt="2023-01-26T15:13:03.198" v="1331" actId="21"/>
          <ac:grpSpMkLst>
            <pc:docMk/>
            <pc:sldMk cId="606394676" sldId="260"/>
            <ac:grpSpMk id="33" creationId="{76E44500-C1BB-7E03-7027-C4F6B10A9ABB}"/>
          </ac:grpSpMkLst>
        </pc:grpChg>
      </pc:sldChg>
      <pc:sldChg chg="delSp modSp mod ord modAnim">
        <pc:chgData name="Dan Balan" userId="757d128d1a06c863" providerId="LiveId" clId="{DAC6AAF4-5954-426D-8002-DA711EE13030}" dt="2023-01-26T16:46:49.611" v="2478" actId="1037"/>
        <pc:sldMkLst>
          <pc:docMk/>
          <pc:sldMk cId="287915851" sldId="261"/>
        </pc:sldMkLst>
        <pc:spChg chg="mod">
          <ac:chgData name="Dan Balan" userId="757d128d1a06c863" providerId="LiveId" clId="{DAC6AAF4-5954-426D-8002-DA711EE13030}" dt="2023-01-26T12:53:34.663" v="467" actId="14100"/>
          <ac:spMkLst>
            <pc:docMk/>
            <pc:sldMk cId="287915851" sldId="261"/>
            <ac:spMk id="7" creationId="{C80FF4DD-4491-75D5-9A06-BED4D70D3D39}"/>
          </ac:spMkLst>
        </pc:spChg>
        <pc:spChg chg="mod topLvl">
          <ac:chgData name="Dan Balan" userId="757d128d1a06c863" providerId="LiveId" clId="{DAC6AAF4-5954-426D-8002-DA711EE13030}" dt="2023-01-26T12:54:04.306" v="472" actId="165"/>
          <ac:spMkLst>
            <pc:docMk/>
            <pc:sldMk cId="287915851" sldId="261"/>
            <ac:spMk id="11" creationId="{3C1E821A-FF29-F2E6-28E0-6CE44910BA33}"/>
          </ac:spMkLst>
        </pc:spChg>
        <pc:spChg chg="mod topLvl">
          <ac:chgData name="Dan Balan" userId="757d128d1a06c863" providerId="LiveId" clId="{DAC6AAF4-5954-426D-8002-DA711EE13030}" dt="2023-01-26T12:53:58.636" v="471" actId="165"/>
          <ac:spMkLst>
            <pc:docMk/>
            <pc:sldMk cId="287915851" sldId="261"/>
            <ac:spMk id="20" creationId="{E3F6868D-6303-BDED-48F4-AF331D964D5B}"/>
          </ac:spMkLst>
        </pc:spChg>
        <pc:spChg chg="mod topLvl">
          <ac:chgData name="Dan Balan" userId="757d128d1a06c863" providerId="LiveId" clId="{DAC6AAF4-5954-426D-8002-DA711EE13030}" dt="2023-01-26T16:46:49.611" v="2478" actId="1037"/>
          <ac:spMkLst>
            <pc:docMk/>
            <pc:sldMk cId="287915851" sldId="261"/>
            <ac:spMk id="23" creationId="{3D711D7F-65F4-B653-161E-C8BCB4C98103}"/>
          </ac:spMkLst>
        </pc:spChg>
        <pc:spChg chg="mod topLvl">
          <ac:chgData name="Dan Balan" userId="757d128d1a06c863" providerId="LiveId" clId="{DAC6AAF4-5954-426D-8002-DA711EE13030}" dt="2023-01-26T12:54:11.925" v="474" actId="165"/>
          <ac:spMkLst>
            <pc:docMk/>
            <pc:sldMk cId="287915851" sldId="261"/>
            <ac:spMk id="39" creationId="{81037CE8-5486-DED3-724B-780B09829026}"/>
          </ac:spMkLst>
        </pc:spChg>
        <pc:spChg chg="mod topLvl">
          <ac:chgData name="Dan Balan" userId="757d128d1a06c863" providerId="LiveId" clId="{DAC6AAF4-5954-426D-8002-DA711EE13030}" dt="2023-01-26T12:54:14.852" v="475" actId="165"/>
          <ac:spMkLst>
            <pc:docMk/>
            <pc:sldMk cId="287915851" sldId="261"/>
            <ac:spMk id="44" creationId="{442CB475-733B-A6C6-1B93-73C4015D42EF}"/>
          </ac:spMkLst>
        </pc:spChg>
        <pc:spChg chg="mod">
          <ac:chgData name="Dan Balan" userId="757d128d1a06c863" providerId="LiveId" clId="{DAC6AAF4-5954-426D-8002-DA711EE13030}" dt="2023-01-26T12:53:37.759" v="469" actId="14100"/>
          <ac:spMkLst>
            <pc:docMk/>
            <pc:sldMk cId="287915851" sldId="261"/>
            <ac:spMk id="58" creationId="{27897E64-D211-9ED1-0077-36B1D948B8E4}"/>
          </ac:spMkLst>
        </pc:spChg>
        <pc:spChg chg="mod">
          <ac:chgData name="Dan Balan" userId="757d128d1a06c863" providerId="LiveId" clId="{DAC6AAF4-5954-426D-8002-DA711EE13030}" dt="2023-01-26T12:53:31.301" v="466" actId="14100"/>
          <ac:spMkLst>
            <pc:docMk/>
            <pc:sldMk cId="287915851" sldId="261"/>
            <ac:spMk id="63" creationId="{BB3DB9B6-1A15-04F3-D0CB-5063D39AAC00}"/>
          </ac:spMkLst>
        </pc:spChg>
        <pc:spChg chg="mod">
          <ac:chgData name="Dan Balan" userId="757d128d1a06c863" providerId="LiveId" clId="{DAC6AAF4-5954-426D-8002-DA711EE13030}" dt="2023-01-26T12:53:40.034" v="470" actId="14100"/>
          <ac:spMkLst>
            <pc:docMk/>
            <pc:sldMk cId="287915851" sldId="261"/>
            <ac:spMk id="64" creationId="{3BDA7F8F-279B-8DA9-C996-AC7CF01ED2DF}"/>
          </ac:spMkLst>
        </pc:spChg>
        <pc:grpChg chg="del mod">
          <ac:chgData name="Dan Balan" userId="757d128d1a06c863" providerId="LiveId" clId="{DAC6AAF4-5954-426D-8002-DA711EE13030}" dt="2023-01-26T12:53:58.636" v="471" actId="165"/>
          <ac:grpSpMkLst>
            <pc:docMk/>
            <pc:sldMk cId="287915851" sldId="261"/>
            <ac:grpSpMk id="6" creationId="{CE0ED811-4B02-8C0F-55F4-E1AB1597AC1D}"/>
          </ac:grpSpMkLst>
        </pc:grpChg>
        <pc:grpChg chg="del mod">
          <ac:chgData name="Dan Balan" userId="757d128d1a06c863" providerId="LiveId" clId="{DAC6AAF4-5954-426D-8002-DA711EE13030}" dt="2023-01-26T12:54:04.306" v="472" actId="165"/>
          <ac:grpSpMkLst>
            <pc:docMk/>
            <pc:sldMk cId="287915851" sldId="261"/>
            <ac:grpSpMk id="9" creationId="{DD99DC52-57E6-3CA6-A166-1C00262C96CE}"/>
          </ac:grpSpMkLst>
        </pc:grpChg>
        <pc:grpChg chg="del mod">
          <ac:chgData name="Dan Balan" userId="757d128d1a06c863" providerId="LiveId" clId="{DAC6AAF4-5954-426D-8002-DA711EE13030}" dt="2023-01-26T12:54:07.961" v="473" actId="165"/>
          <ac:grpSpMkLst>
            <pc:docMk/>
            <pc:sldMk cId="287915851" sldId="261"/>
            <ac:grpSpMk id="21" creationId="{932A1737-F69D-77C0-D95D-6C3C1B59C626}"/>
          </ac:grpSpMkLst>
        </pc:grpChg>
        <pc:grpChg chg="del mod">
          <ac:chgData name="Dan Balan" userId="757d128d1a06c863" providerId="LiveId" clId="{DAC6AAF4-5954-426D-8002-DA711EE13030}" dt="2023-01-26T12:54:11.925" v="474" actId="165"/>
          <ac:grpSpMkLst>
            <pc:docMk/>
            <pc:sldMk cId="287915851" sldId="261"/>
            <ac:grpSpMk id="37" creationId="{6369B12E-770B-CCD0-036A-8B2735915301}"/>
          </ac:grpSpMkLst>
        </pc:grpChg>
        <pc:grpChg chg="del mod">
          <ac:chgData name="Dan Balan" userId="757d128d1a06c863" providerId="LiveId" clId="{DAC6AAF4-5954-426D-8002-DA711EE13030}" dt="2023-01-26T12:54:14.852" v="475" actId="165"/>
          <ac:grpSpMkLst>
            <pc:docMk/>
            <pc:sldMk cId="287915851" sldId="261"/>
            <ac:grpSpMk id="42" creationId="{834EF04F-8647-7D86-06E3-244BDCCF2EC1}"/>
          </ac:grpSpMkLst>
        </pc:grpChg>
        <pc:cxnChg chg="mod topLvl">
          <ac:chgData name="Dan Balan" userId="757d128d1a06c863" providerId="LiveId" clId="{DAC6AAF4-5954-426D-8002-DA711EE13030}" dt="2023-01-26T12:53:58.636" v="471" actId="165"/>
          <ac:cxnSpMkLst>
            <pc:docMk/>
            <pc:sldMk cId="287915851" sldId="261"/>
            <ac:cxnSpMk id="5" creationId="{B7B396DA-E6C4-7F81-B5E4-0DC39911979D}"/>
          </ac:cxnSpMkLst>
        </pc:cxnChg>
        <pc:cxnChg chg="mod topLvl">
          <ac:chgData name="Dan Balan" userId="757d128d1a06c863" providerId="LiveId" clId="{DAC6AAF4-5954-426D-8002-DA711EE13030}" dt="2023-01-26T12:54:04.306" v="472" actId="165"/>
          <ac:cxnSpMkLst>
            <pc:docMk/>
            <pc:sldMk cId="287915851" sldId="261"/>
            <ac:cxnSpMk id="10" creationId="{970A749E-D984-0042-251B-098692AEB3E8}"/>
          </ac:cxnSpMkLst>
        </pc:cxnChg>
        <pc:cxnChg chg="mod topLvl">
          <ac:chgData name="Dan Balan" userId="757d128d1a06c863" providerId="LiveId" clId="{DAC6AAF4-5954-426D-8002-DA711EE13030}" dt="2023-01-26T12:54:07.961" v="473" actId="165"/>
          <ac:cxnSpMkLst>
            <pc:docMk/>
            <pc:sldMk cId="287915851" sldId="261"/>
            <ac:cxnSpMk id="22" creationId="{34D2159E-62C5-06D0-3BE0-B3B01C652AD6}"/>
          </ac:cxnSpMkLst>
        </pc:cxnChg>
        <pc:cxnChg chg="mod topLvl">
          <ac:chgData name="Dan Balan" userId="757d128d1a06c863" providerId="LiveId" clId="{DAC6AAF4-5954-426D-8002-DA711EE13030}" dt="2023-01-26T12:54:11.925" v="474" actId="165"/>
          <ac:cxnSpMkLst>
            <pc:docMk/>
            <pc:sldMk cId="287915851" sldId="261"/>
            <ac:cxnSpMk id="38" creationId="{7071BAEF-DBEB-0254-EB51-B1442B7CF6A2}"/>
          </ac:cxnSpMkLst>
        </pc:cxnChg>
        <pc:cxnChg chg="mod topLvl">
          <ac:chgData name="Dan Balan" userId="757d128d1a06c863" providerId="LiveId" clId="{DAC6AAF4-5954-426D-8002-DA711EE13030}" dt="2023-01-26T12:54:14.852" v="475" actId="165"/>
          <ac:cxnSpMkLst>
            <pc:docMk/>
            <pc:sldMk cId="287915851" sldId="261"/>
            <ac:cxnSpMk id="43" creationId="{92CB58F7-7F06-A5D2-52F7-6820E00445AD}"/>
          </ac:cxnSpMkLst>
        </pc:cxnChg>
      </pc:sldChg>
      <pc:sldChg chg="addSp delSp modSp mod">
        <pc:chgData name="Dan Balan" userId="757d128d1a06c863" providerId="LiveId" clId="{DAC6AAF4-5954-426D-8002-DA711EE13030}" dt="2023-01-26T19:44:48.944" v="5777"/>
        <pc:sldMkLst>
          <pc:docMk/>
          <pc:sldMk cId="2518664616" sldId="262"/>
        </pc:sldMkLst>
        <pc:spChg chg="mod">
          <ac:chgData name="Dan Balan" userId="757d128d1a06c863" providerId="LiveId" clId="{DAC6AAF4-5954-426D-8002-DA711EE13030}" dt="2023-01-26T19:17:45.598" v="5676" actId="20577"/>
          <ac:spMkLst>
            <pc:docMk/>
            <pc:sldMk cId="2518664616" sldId="262"/>
            <ac:spMk id="2" creationId="{9F2BFCFB-53A8-CB07-3461-C05567E6295A}"/>
          </ac:spMkLst>
        </pc:spChg>
        <pc:spChg chg="del">
          <ac:chgData name="Dan Balan" userId="757d128d1a06c863" providerId="LiveId" clId="{DAC6AAF4-5954-426D-8002-DA711EE13030}" dt="2023-01-26T19:17:22.152" v="5665" actId="478"/>
          <ac:spMkLst>
            <pc:docMk/>
            <pc:sldMk cId="2518664616" sldId="262"/>
            <ac:spMk id="11" creationId="{0DCF4DA9-15EA-C267-3CE6-6A9A2F1F9636}"/>
          </ac:spMkLst>
        </pc:spChg>
        <pc:spChg chg="del">
          <ac:chgData name="Dan Balan" userId="757d128d1a06c863" providerId="LiveId" clId="{DAC6AAF4-5954-426D-8002-DA711EE13030}" dt="2023-01-26T19:17:20.929" v="5664" actId="478"/>
          <ac:spMkLst>
            <pc:docMk/>
            <pc:sldMk cId="2518664616" sldId="262"/>
            <ac:spMk id="12" creationId="{A072A8E2-7FCE-D125-BEC2-8ED62B4E00A9}"/>
          </ac:spMkLst>
        </pc:spChg>
        <pc:spChg chg="del">
          <ac:chgData name="Dan Balan" userId="757d128d1a06c863" providerId="LiveId" clId="{DAC6AAF4-5954-426D-8002-DA711EE13030}" dt="2023-01-26T19:17:25.623" v="5666" actId="478"/>
          <ac:spMkLst>
            <pc:docMk/>
            <pc:sldMk cId="2518664616" sldId="262"/>
            <ac:spMk id="13" creationId="{53044458-7C3F-42B8-4E02-F30FD0B22B17}"/>
          </ac:spMkLst>
        </pc:spChg>
        <pc:picChg chg="add del mod">
          <ac:chgData name="Dan Balan" userId="757d128d1a06c863" providerId="LiveId" clId="{DAC6AAF4-5954-426D-8002-DA711EE13030}" dt="2023-01-26T19:44:11.497" v="5770" actId="478"/>
          <ac:picMkLst>
            <pc:docMk/>
            <pc:sldMk cId="2518664616" sldId="262"/>
            <ac:picMk id="3" creationId="{B7540941-C6D4-38A8-00F8-3EABA11F30F8}"/>
          </ac:picMkLst>
        </pc:picChg>
        <pc:picChg chg="add mod">
          <ac:chgData name="Dan Balan" userId="757d128d1a06c863" providerId="LiveId" clId="{DAC6AAF4-5954-426D-8002-DA711EE13030}" dt="2023-01-26T19:44:14.423" v="5772"/>
          <ac:picMkLst>
            <pc:docMk/>
            <pc:sldMk cId="2518664616" sldId="262"/>
            <ac:picMk id="4" creationId="{39AD23F5-D2A7-72FE-F117-CB30A55C0451}"/>
          </ac:picMkLst>
        </pc:picChg>
        <pc:picChg chg="del">
          <ac:chgData name="Dan Balan" userId="757d128d1a06c863" providerId="LiveId" clId="{DAC6AAF4-5954-426D-8002-DA711EE13030}" dt="2023-01-26T19:17:17.445" v="5663" actId="478"/>
          <ac:picMkLst>
            <pc:docMk/>
            <pc:sldMk cId="2518664616" sldId="262"/>
            <ac:picMk id="4" creationId="{51D6FA7B-22A3-6E3A-47CD-6BDAA43AB4E0}"/>
          </ac:picMkLst>
        </pc:picChg>
        <pc:picChg chg="add del mod">
          <ac:chgData name="Dan Balan" userId="757d128d1a06c863" providerId="LiveId" clId="{DAC6AAF4-5954-426D-8002-DA711EE13030}" dt="2023-01-26T19:44:11.497" v="5770" actId="478"/>
          <ac:picMkLst>
            <pc:docMk/>
            <pc:sldMk cId="2518664616" sldId="262"/>
            <ac:picMk id="5" creationId="{463FB84E-A070-785D-15A7-27EEE608A579}"/>
          </ac:picMkLst>
        </pc:picChg>
        <pc:picChg chg="add del mod">
          <ac:chgData name="Dan Balan" userId="757d128d1a06c863" providerId="LiveId" clId="{DAC6AAF4-5954-426D-8002-DA711EE13030}" dt="2023-01-26T19:44:11.497" v="5770" actId="478"/>
          <ac:picMkLst>
            <pc:docMk/>
            <pc:sldMk cId="2518664616" sldId="262"/>
            <ac:picMk id="6" creationId="{FB3A2830-D613-60E8-A622-6BDFC1274A55}"/>
          </ac:picMkLst>
        </pc:picChg>
        <pc:picChg chg="add del mod">
          <ac:chgData name="Dan Balan" userId="757d128d1a06c863" providerId="LiveId" clId="{DAC6AAF4-5954-426D-8002-DA711EE13030}" dt="2023-01-26T19:44:11.497" v="5770" actId="478"/>
          <ac:picMkLst>
            <pc:docMk/>
            <pc:sldMk cId="2518664616" sldId="262"/>
            <ac:picMk id="7" creationId="{2888FAD2-3EB4-CF63-4296-A56B353D4075}"/>
          </ac:picMkLst>
        </pc:picChg>
        <pc:picChg chg="add del mod">
          <ac:chgData name="Dan Balan" userId="757d128d1a06c863" providerId="LiveId" clId="{DAC6AAF4-5954-426D-8002-DA711EE13030}" dt="2023-01-26T19:44:11.497" v="5770" actId="478"/>
          <ac:picMkLst>
            <pc:docMk/>
            <pc:sldMk cId="2518664616" sldId="262"/>
            <ac:picMk id="8" creationId="{C3A6E91E-08BB-D729-9E15-9772E2563C01}"/>
          </ac:picMkLst>
        </pc:picChg>
        <pc:picChg chg="add del mod">
          <ac:chgData name="Dan Balan" userId="757d128d1a06c863" providerId="LiveId" clId="{DAC6AAF4-5954-426D-8002-DA711EE13030}" dt="2023-01-26T19:44:13.136" v="5771" actId="478"/>
          <ac:picMkLst>
            <pc:docMk/>
            <pc:sldMk cId="2518664616" sldId="262"/>
            <ac:picMk id="9" creationId="{CF1572FD-FAFE-4613-A0D4-B7F8DB952C2B}"/>
          </ac:picMkLst>
        </pc:picChg>
        <pc:picChg chg="add del mod">
          <ac:chgData name="Dan Balan" userId="757d128d1a06c863" providerId="LiveId" clId="{DAC6AAF4-5954-426D-8002-DA711EE13030}" dt="2023-01-26T19:44:11.497" v="5770" actId="478"/>
          <ac:picMkLst>
            <pc:docMk/>
            <pc:sldMk cId="2518664616" sldId="262"/>
            <ac:picMk id="10" creationId="{C8C098DA-AC51-A04E-C903-2A5DAE920013}"/>
          </ac:picMkLst>
        </pc:picChg>
        <pc:picChg chg="add mod">
          <ac:chgData name="Dan Balan" userId="757d128d1a06c863" providerId="LiveId" clId="{DAC6AAF4-5954-426D-8002-DA711EE13030}" dt="2023-01-26T19:44:14.423" v="5772"/>
          <ac:picMkLst>
            <pc:docMk/>
            <pc:sldMk cId="2518664616" sldId="262"/>
            <ac:picMk id="11" creationId="{5C7FA439-0CA3-DE8B-A76A-366180B48F6E}"/>
          </ac:picMkLst>
        </pc:picChg>
        <pc:picChg chg="add mod">
          <ac:chgData name="Dan Balan" userId="757d128d1a06c863" providerId="LiveId" clId="{DAC6AAF4-5954-426D-8002-DA711EE13030}" dt="2023-01-26T19:44:14.423" v="5772"/>
          <ac:picMkLst>
            <pc:docMk/>
            <pc:sldMk cId="2518664616" sldId="262"/>
            <ac:picMk id="12" creationId="{A4D7AEEB-D5D0-8E87-ACD7-8F82FF7F5603}"/>
          </ac:picMkLst>
        </pc:picChg>
        <pc:picChg chg="add mod">
          <ac:chgData name="Dan Balan" userId="757d128d1a06c863" providerId="LiveId" clId="{DAC6AAF4-5954-426D-8002-DA711EE13030}" dt="2023-01-26T19:44:14.423" v="5772"/>
          <ac:picMkLst>
            <pc:docMk/>
            <pc:sldMk cId="2518664616" sldId="262"/>
            <ac:picMk id="13" creationId="{0A2C5628-42B9-B6F3-D56C-3F754813C98E}"/>
          </ac:picMkLst>
        </pc:picChg>
        <pc:picChg chg="add del mod">
          <ac:chgData name="Dan Balan" userId="757d128d1a06c863" providerId="LiveId" clId="{DAC6AAF4-5954-426D-8002-DA711EE13030}" dt="2023-01-26T19:44:11.497" v="5770" actId="478"/>
          <ac:picMkLst>
            <pc:docMk/>
            <pc:sldMk cId="2518664616" sldId="262"/>
            <ac:picMk id="14" creationId="{7C8BCE5B-BA9F-5650-D3A7-23A9EA931DE8}"/>
          </ac:picMkLst>
        </pc:picChg>
        <pc:picChg chg="add del mod">
          <ac:chgData name="Dan Balan" userId="757d128d1a06c863" providerId="LiveId" clId="{DAC6AAF4-5954-426D-8002-DA711EE13030}" dt="2023-01-26T19:44:11.497" v="5770" actId="478"/>
          <ac:picMkLst>
            <pc:docMk/>
            <pc:sldMk cId="2518664616" sldId="262"/>
            <ac:picMk id="15" creationId="{A9CD1405-FFD2-D82B-DDE7-5AABEB4C552C}"/>
          </ac:picMkLst>
        </pc:picChg>
        <pc:picChg chg="add mod">
          <ac:chgData name="Dan Balan" userId="757d128d1a06c863" providerId="LiveId" clId="{DAC6AAF4-5954-426D-8002-DA711EE13030}" dt="2023-01-26T19:44:14.423" v="5772"/>
          <ac:picMkLst>
            <pc:docMk/>
            <pc:sldMk cId="2518664616" sldId="262"/>
            <ac:picMk id="16" creationId="{D3AF7E36-1937-AF85-DCC7-F221916585A4}"/>
          </ac:picMkLst>
        </pc:picChg>
        <pc:picChg chg="add mod">
          <ac:chgData name="Dan Balan" userId="757d128d1a06c863" providerId="LiveId" clId="{DAC6AAF4-5954-426D-8002-DA711EE13030}" dt="2023-01-26T19:44:14.423" v="5772"/>
          <ac:picMkLst>
            <pc:docMk/>
            <pc:sldMk cId="2518664616" sldId="262"/>
            <ac:picMk id="17" creationId="{FAF95D1B-DFA9-DB06-6E27-41E5962DAFCD}"/>
          </ac:picMkLst>
        </pc:picChg>
        <pc:picChg chg="add mod">
          <ac:chgData name="Dan Balan" userId="757d128d1a06c863" providerId="LiveId" clId="{DAC6AAF4-5954-426D-8002-DA711EE13030}" dt="2023-01-26T19:44:14.423" v="5772"/>
          <ac:picMkLst>
            <pc:docMk/>
            <pc:sldMk cId="2518664616" sldId="262"/>
            <ac:picMk id="18" creationId="{A3D8848D-F338-7929-81B8-7247D4B08DE9}"/>
          </ac:picMkLst>
        </pc:picChg>
        <pc:picChg chg="add mod">
          <ac:chgData name="Dan Balan" userId="757d128d1a06c863" providerId="LiveId" clId="{DAC6AAF4-5954-426D-8002-DA711EE13030}" dt="2023-01-26T19:44:14.423" v="5772"/>
          <ac:picMkLst>
            <pc:docMk/>
            <pc:sldMk cId="2518664616" sldId="262"/>
            <ac:picMk id="19" creationId="{C6C30244-C270-DEE0-01E1-DC747012A934}"/>
          </ac:picMkLst>
        </pc:picChg>
        <pc:picChg chg="add mod">
          <ac:chgData name="Dan Balan" userId="757d128d1a06c863" providerId="LiveId" clId="{DAC6AAF4-5954-426D-8002-DA711EE13030}" dt="2023-01-26T19:44:14.423" v="5772"/>
          <ac:picMkLst>
            <pc:docMk/>
            <pc:sldMk cId="2518664616" sldId="262"/>
            <ac:picMk id="20" creationId="{129E8821-D491-C549-6105-CEEBE6B13327}"/>
          </ac:picMkLst>
        </pc:picChg>
        <pc:picChg chg="add del mod">
          <ac:chgData name="Dan Balan" userId="757d128d1a06c863" providerId="LiveId" clId="{DAC6AAF4-5954-426D-8002-DA711EE13030}" dt="2023-01-26T19:44:45.536" v="5776"/>
          <ac:picMkLst>
            <pc:docMk/>
            <pc:sldMk cId="2518664616" sldId="262"/>
            <ac:picMk id="21" creationId="{DC298CCF-5DFE-CC75-B078-63B8269A624B}"/>
          </ac:picMkLst>
        </pc:picChg>
        <pc:picChg chg="add mod">
          <ac:chgData name="Dan Balan" userId="757d128d1a06c863" providerId="LiveId" clId="{DAC6AAF4-5954-426D-8002-DA711EE13030}" dt="2023-01-26T19:44:48.944" v="5777"/>
          <ac:picMkLst>
            <pc:docMk/>
            <pc:sldMk cId="2518664616" sldId="262"/>
            <ac:picMk id="22" creationId="{A8EF1109-041C-0BDB-C9A2-16896D216B0B}"/>
          </ac:picMkLst>
        </pc:picChg>
      </pc:sldChg>
      <pc:sldChg chg="addSp delSp modSp add mod modAnim">
        <pc:chgData name="Dan Balan" userId="757d128d1a06c863" providerId="LiveId" clId="{DAC6AAF4-5954-426D-8002-DA711EE13030}" dt="2023-01-26T19:49:07.606" v="5814"/>
        <pc:sldMkLst>
          <pc:docMk/>
          <pc:sldMk cId="1354587855" sldId="263"/>
        </pc:sldMkLst>
        <pc:spChg chg="mod">
          <ac:chgData name="Dan Balan" userId="757d128d1a06c863" providerId="LiveId" clId="{DAC6AAF4-5954-426D-8002-DA711EE13030}" dt="2023-01-26T16:03:32.539" v="1645" actId="20577"/>
          <ac:spMkLst>
            <pc:docMk/>
            <pc:sldMk cId="1354587855" sldId="263"/>
            <ac:spMk id="2" creationId="{9F2BFCFB-53A8-CB07-3461-C05567E6295A}"/>
          </ac:spMkLst>
        </pc:spChg>
        <pc:spChg chg="mod">
          <ac:chgData name="Dan Balan" userId="757d128d1a06c863" providerId="LiveId" clId="{DAC6AAF4-5954-426D-8002-DA711EE13030}" dt="2023-01-26T12:50:42.470" v="439" actId="164"/>
          <ac:spMkLst>
            <pc:docMk/>
            <pc:sldMk cId="1354587855" sldId="263"/>
            <ac:spMk id="3" creationId="{8840B14B-0F65-028D-3A91-AEFF15ABDF6D}"/>
          </ac:spMkLst>
        </pc:spChg>
        <pc:spChg chg="mod">
          <ac:chgData name="Dan Balan" userId="757d128d1a06c863" providerId="LiveId" clId="{DAC6AAF4-5954-426D-8002-DA711EE13030}" dt="2023-01-26T12:58:11.415" v="489" actId="14100"/>
          <ac:spMkLst>
            <pc:docMk/>
            <pc:sldMk cId="1354587855" sldId="263"/>
            <ac:spMk id="4" creationId="{091ABDF2-D02B-B3DC-9C49-BF5ED89ABAD8}"/>
          </ac:spMkLst>
        </pc:spChg>
        <pc:spChg chg="mod">
          <ac:chgData name="Dan Balan" userId="757d128d1a06c863" providerId="LiveId" clId="{DAC6AAF4-5954-426D-8002-DA711EE13030}" dt="2023-01-26T12:51:08.391" v="441" actId="164"/>
          <ac:spMkLst>
            <pc:docMk/>
            <pc:sldMk cId="1354587855" sldId="263"/>
            <ac:spMk id="5" creationId="{5C775165-A34F-703E-F5DB-E9A43D184458}"/>
          </ac:spMkLst>
        </pc:spChg>
        <pc:spChg chg="del">
          <ac:chgData name="Dan Balan" userId="757d128d1a06c863" providerId="LiveId" clId="{DAC6AAF4-5954-426D-8002-DA711EE13030}" dt="2023-01-26T12:29:11.167" v="243" actId="478"/>
          <ac:spMkLst>
            <pc:docMk/>
            <pc:sldMk cId="1354587855" sldId="263"/>
            <ac:spMk id="6" creationId="{DF8DE692-0E04-7898-0838-57E3F5ECBAED}"/>
          </ac:spMkLst>
        </pc:spChg>
        <pc:spChg chg="del">
          <ac:chgData name="Dan Balan" userId="757d128d1a06c863" providerId="LiveId" clId="{DAC6AAF4-5954-426D-8002-DA711EE13030}" dt="2023-01-26T12:29:11.856" v="244" actId="478"/>
          <ac:spMkLst>
            <pc:docMk/>
            <pc:sldMk cId="1354587855" sldId="263"/>
            <ac:spMk id="7" creationId="{684A2B6A-9E39-DEB8-4793-F0A9FE411838}"/>
          </ac:spMkLst>
        </pc:spChg>
        <pc:spChg chg="del">
          <ac:chgData name="Dan Balan" userId="757d128d1a06c863" providerId="LiveId" clId="{DAC6AAF4-5954-426D-8002-DA711EE13030}" dt="2023-01-26T12:26:24.993" v="223" actId="478"/>
          <ac:spMkLst>
            <pc:docMk/>
            <pc:sldMk cId="1354587855" sldId="263"/>
            <ac:spMk id="8" creationId="{A09F74AA-E05F-703B-CAF0-BB5F25B3B04A}"/>
          </ac:spMkLst>
        </pc:spChg>
        <pc:spChg chg="del">
          <ac:chgData name="Dan Balan" userId="757d128d1a06c863" providerId="LiveId" clId="{DAC6AAF4-5954-426D-8002-DA711EE13030}" dt="2023-01-26T12:29:13.764" v="246" actId="478"/>
          <ac:spMkLst>
            <pc:docMk/>
            <pc:sldMk cId="1354587855" sldId="263"/>
            <ac:spMk id="9" creationId="{6AC0254C-E0E7-90F1-8B53-AE8602D8FA00}"/>
          </ac:spMkLst>
        </pc:spChg>
        <pc:spChg chg="add del mod">
          <ac:chgData name="Dan Balan" userId="757d128d1a06c863" providerId="LiveId" clId="{DAC6AAF4-5954-426D-8002-DA711EE13030}" dt="2023-01-26T12:29:12.578" v="245" actId="478"/>
          <ac:spMkLst>
            <pc:docMk/>
            <pc:sldMk cId="1354587855" sldId="263"/>
            <ac:spMk id="10" creationId="{FC4EC186-895C-92FB-E433-4CCAD388CFCE}"/>
          </ac:spMkLst>
        </pc:spChg>
        <pc:spChg chg="add mod">
          <ac:chgData name="Dan Balan" userId="757d128d1a06c863" providerId="LiveId" clId="{DAC6AAF4-5954-426D-8002-DA711EE13030}" dt="2023-01-26T12:58:25.278" v="491" actId="1076"/>
          <ac:spMkLst>
            <pc:docMk/>
            <pc:sldMk cId="1354587855" sldId="263"/>
            <ac:spMk id="12" creationId="{ECF70442-A0D9-D1A2-559F-B3B28DBF9217}"/>
          </ac:spMkLst>
        </pc:spChg>
        <pc:spChg chg="add mod">
          <ac:chgData name="Dan Balan" userId="757d128d1a06c863" providerId="LiveId" clId="{DAC6AAF4-5954-426D-8002-DA711EE13030}" dt="2023-01-26T12:58:31.671" v="492" actId="1076"/>
          <ac:spMkLst>
            <pc:docMk/>
            <pc:sldMk cId="1354587855" sldId="263"/>
            <ac:spMk id="14" creationId="{32CAAC22-E8F8-0B95-75B5-2121082F2910}"/>
          </ac:spMkLst>
        </pc:spChg>
        <pc:spChg chg="add mod">
          <ac:chgData name="Dan Balan" userId="757d128d1a06c863" providerId="LiveId" clId="{DAC6AAF4-5954-426D-8002-DA711EE13030}" dt="2023-01-26T12:58:41.973" v="494" actId="1076"/>
          <ac:spMkLst>
            <pc:docMk/>
            <pc:sldMk cId="1354587855" sldId="263"/>
            <ac:spMk id="16" creationId="{9643BC90-8708-CD03-06DF-6243E817A3B8}"/>
          </ac:spMkLst>
        </pc:spChg>
        <pc:spChg chg="add mod">
          <ac:chgData name="Dan Balan" userId="757d128d1a06c863" providerId="LiveId" clId="{DAC6AAF4-5954-426D-8002-DA711EE13030}" dt="2023-01-26T12:40:39.616" v="349" actId="692"/>
          <ac:spMkLst>
            <pc:docMk/>
            <pc:sldMk cId="1354587855" sldId="263"/>
            <ac:spMk id="17" creationId="{0DAAD567-28D3-C838-4092-3EE090346313}"/>
          </ac:spMkLst>
        </pc:spChg>
        <pc:spChg chg="add mod">
          <ac:chgData name="Dan Balan" userId="757d128d1a06c863" providerId="LiveId" clId="{DAC6AAF4-5954-426D-8002-DA711EE13030}" dt="2023-01-26T12:40:39.616" v="349" actId="692"/>
          <ac:spMkLst>
            <pc:docMk/>
            <pc:sldMk cId="1354587855" sldId="263"/>
            <ac:spMk id="19" creationId="{2F523852-FC60-D142-F7DE-973FCFB7F445}"/>
          </ac:spMkLst>
        </pc:spChg>
        <pc:spChg chg="add mod">
          <ac:chgData name="Dan Balan" userId="757d128d1a06c863" providerId="LiveId" clId="{DAC6AAF4-5954-426D-8002-DA711EE13030}" dt="2023-01-26T12:40:39.616" v="349" actId="692"/>
          <ac:spMkLst>
            <pc:docMk/>
            <pc:sldMk cId="1354587855" sldId="263"/>
            <ac:spMk id="21" creationId="{DF65A2E7-F048-2356-C2C1-504AAC72DFBE}"/>
          </ac:spMkLst>
        </pc:spChg>
        <pc:spChg chg="add mod">
          <ac:chgData name="Dan Balan" userId="757d128d1a06c863" providerId="LiveId" clId="{DAC6AAF4-5954-426D-8002-DA711EE13030}" dt="2023-01-26T12:33:40.835" v="297" actId="255"/>
          <ac:spMkLst>
            <pc:docMk/>
            <pc:sldMk cId="1354587855" sldId="263"/>
            <ac:spMk id="22" creationId="{8F73E7F3-DB4A-5675-36F7-E0436D1A0CC1}"/>
          </ac:spMkLst>
        </pc:spChg>
        <pc:spChg chg="add del mod">
          <ac:chgData name="Dan Balan" userId="757d128d1a06c863" providerId="LiveId" clId="{DAC6AAF4-5954-426D-8002-DA711EE13030}" dt="2023-01-26T12:33:47.386" v="299" actId="478"/>
          <ac:spMkLst>
            <pc:docMk/>
            <pc:sldMk cId="1354587855" sldId="263"/>
            <ac:spMk id="24" creationId="{48E4B6A3-803A-E002-2963-AFE3CB309F62}"/>
          </ac:spMkLst>
        </pc:spChg>
        <pc:spChg chg="add del mod">
          <ac:chgData name="Dan Balan" userId="757d128d1a06c863" providerId="LiveId" clId="{DAC6AAF4-5954-426D-8002-DA711EE13030}" dt="2023-01-26T12:33:48.611" v="300" actId="478"/>
          <ac:spMkLst>
            <pc:docMk/>
            <pc:sldMk cId="1354587855" sldId="263"/>
            <ac:spMk id="25" creationId="{B6102890-D274-5D43-9C52-8E5A43087823}"/>
          </ac:spMkLst>
        </pc:spChg>
        <pc:grpChg chg="add mod">
          <ac:chgData name="Dan Balan" userId="757d128d1a06c863" providerId="LiveId" clId="{DAC6AAF4-5954-426D-8002-DA711EE13030}" dt="2023-01-26T19:48:24.709" v="5808" actId="164"/>
          <ac:grpSpMkLst>
            <pc:docMk/>
            <pc:sldMk cId="1354587855" sldId="263"/>
            <ac:grpSpMk id="6" creationId="{9DC6F0E3-93B1-0909-6AF6-D9D55FF42BAC}"/>
          </ac:grpSpMkLst>
        </pc:grpChg>
        <pc:grpChg chg="add mod">
          <ac:chgData name="Dan Balan" userId="757d128d1a06c863" providerId="LiveId" clId="{DAC6AAF4-5954-426D-8002-DA711EE13030}" dt="2023-01-26T19:48:40.745" v="5811" actId="164"/>
          <ac:grpSpMkLst>
            <pc:docMk/>
            <pc:sldMk cId="1354587855" sldId="263"/>
            <ac:grpSpMk id="7" creationId="{D6B4FFA0-E446-C8E2-E350-88F5AD694845}"/>
          </ac:grpSpMkLst>
        </pc:grpChg>
        <pc:grpChg chg="add mod">
          <ac:chgData name="Dan Balan" userId="757d128d1a06c863" providerId="LiveId" clId="{DAC6AAF4-5954-426D-8002-DA711EE13030}" dt="2023-01-26T19:49:00.914" v="5813" actId="164"/>
          <ac:grpSpMkLst>
            <pc:docMk/>
            <pc:sldMk cId="1354587855" sldId="263"/>
            <ac:grpSpMk id="8" creationId="{02EEF92E-4F42-0372-D1D4-CD763DC8A6E5}"/>
          </ac:grpSpMkLst>
        </pc:grpChg>
        <pc:grpChg chg="add mod">
          <ac:chgData name="Dan Balan" userId="757d128d1a06c863" providerId="LiveId" clId="{DAC6AAF4-5954-426D-8002-DA711EE13030}" dt="2023-01-26T19:48:24.709" v="5808" actId="164"/>
          <ac:grpSpMkLst>
            <pc:docMk/>
            <pc:sldMk cId="1354587855" sldId="263"/>
            <ac:grpSpMk id="34" creationId="{A1B3F5E3-48F0-54A9-6E2A-3C1917C05E3E}"/>
          </ac:grpSpMkLst>
        </pc:grpChg>
        <pc:grpChg chg="add mod">
          <ac:chgData name="Dan Balan" userId="757d128d1a06c863" providerId="LiveId" clId="{DAC6AAF4-5954-426D-8002-DA711EE13030}" dt="2023-01-26T19:48:40.745" v="5811" actId="164"/>
          <ac:grpSpMkLst>
            <pc:docMk/>
            <pc:sldMk cId="1354587855" sldId="263"/>
            <ac:grpSpMk id="35" creationId="{3F8499DF-E81A-6598-4129-454FF671A739}"/>
          </ac:grpSpMkLst>
        </pc:grpChg>
        <pc:grpChg chg="add mod">
          <ac:chgData name="Dan Balan" userId="757d128d1a06c863" providerId="LiveId" clId="{DAC6AAF4-5954-426D-8002-DA711EE13030}" dt="2023-01-26T19:49:00.914" v="5813" actId="164"/>
          <ac:grpSpMkLst>
            <pc:docMk/>
            <pc:sldMk cId="1354587855" sldId="263"/>
            <ac:grpSpMk id="36" creationId="{8300E3F8-03BB-B8E4-153C-1808F4D9649B}"/>
          </ac:grpSpMkLst>
        </pc:grpChg>
        <pc:cxnChg chg="del mod">
          <ac:chgData name="Dan Balan" userId="757d128d1a06c863" providerId="LiveId" clId="{DAC6AAF4-5954-426D-8002-DA711EE13030}" dt="2023-01-26T12:29:08.920" v="240" actId="478"/>
          <ac:cxnSpMkLst>
            <pc:docMk/>
            <pc:sldMk cId="1354587855" sldId="263"/>
            <ac:cxnSpMk id="18" creationId="{E66688D3-48C5-27C2-6CD4-257BD3A84A0D}"/>
          </ac:cxnSpMkLst>
        </pc:cxnChg>
        <pc:cxnChg chg="del mod">
          <ac:chgData name="Dan Balan" userId="757d128d1a06c863" providerId="LiveId" clId="{DAC6AAF4-5954-426D-8002-DA711EE13030}" dt="2023-01-26T12:29:09.877" v="241" actId="478"/>
          <ac:cxnSpMkLst>
            <pc:docMk/>
            <pc:sldMk cId="1354587855" sldId="263"/>
            <ac:cxnSpMk id="20" creationId="{371555C2-819E-C287-100B-12B726E8E977}"/>
          </ac:cxnSpMkLst>
        </pc:cxnChg>
        <pc:cxnChg chg="del mod">
          <ac:chgData name="Dan Balan" userId="757d128d1a06c863" providerId="LiveId" clId="{DAC6AAF4-5954-426D-8002-DA711EE13030}" dt="2023-01-26T12:29:10.561" v="242" actId="478"/>
          <ac:cxnSpMkLst>
            <pc:docMk/>
            <pc:sldMk cId="1354587855" sldId="263"/>
            <ac:cxnSpMk id="23" creationId="{D08F3A0D-F91D-A943-1118-9BC79D94670B}"/>
          </ac:cxnSpMkLst>
        </pc:cxnChg>
        <pc:cxnChg chg="add mod">
          <ac:chgData name="Dan Balan" userId="757d128d1a06c863" providerId="LiveId" clId="{DAC6AAF4-5954-426D-8002-DA711EE13030}" dt="2023-01-26T19:48:24.709" v="5808" actId="164"/>
          <ac:cxnSpMkLst>
            <pc:docMk/>
            <pc:sldMk cId="1354587855" sldId="263"/>
            <ac:cxnSpMk id="27" creationId="{F65E70EF-EF50-E06B-6904-27E5D56AEA39}"/>
          </ac:cxnSpMkLst>
        </pc:cxnChg>
        <pc:cxnChg chg="add mod">
          <ac:chgData name="Dan Balan" userId="757d128d1a06c863" providerId="LiveId" clId="{DAC6AAF4-5954-426D-8002-DA711EE13030}" dt="2023-01-26T19:48:40.745" v="5811" actId="164"/>
          <ac:cxnSpMkLst>
            <pc:docMk/>
            <pc:sldMk cId="1354587855" sldId="263"/>
            <ac:cxnSpMk id="30" creationId="{802D7813-8654-27DC-377A-8EF4C1527D9F}"/>
          </ac:cxnSpMkLst>
        </pc:cxnChg>
        <pc:cxnChg chg="add mod">
          <ac:chgData name="Dan Balan" userId="757d128d1a06c863" providerId="LiveId" clId="{DAC6AAF4-5954-426D-8002-DA711EE13030}" dt="2023-01-26T19:49:00.914" v="5813" actId="164"/>
          <ac:cxnSpMkLst>
            <pc:docMk/>
            <pc:sldMk cId="1354587855" sldId="263"/>
            <ac:cxnSpMk id="33" creationId="{47A9683F-72BC-9DA4-85AB-BD1EC46E5D75}"/>
          </ac:cxnSpMkLst>
        </pc:cxnChg>
      </pc:sldChg>
      <pc:sldChg chg="new del ord">
        <pc:chgData name="Dan Balan" userId="757d128d1a06c863" providerId="LiveId" clId="{DAC6AAF4-5954-426D-8002-DA711EE13030}" dt="2023-01-26T12:21:17.670" v="152" actId="2696"/>
        <pc:sldMkLst>
          <pc:docMk/>
          <pc:sldMk cId="4022703065" sldId="263"/>
        </pc:sldMkLst>
      </pc:sldChg>
      <pc:sldChg chg="add del">
        <pc:chgData name="Dan Balan" userId="757d128d1a06c863" providerId="LiveId" clId="{DAC6AAF4-5954-426D-8002-DA711EE13030}" dt="2023-01-26T12:50:26.197" v="438" actId="2696"/>
        <pc:sldMkLst>
          <pc:docMk/>
          <pc:sldMk cId="1175445663" sldId="264"/>
        </pc:sldMkLst>
      </pc:sldChg>
      <pc:sldChg chg="addSp delSp modSp add mod delAnim modAnim">
        <pc:chgData name="Dan Balan" userId="757d128d1a06c863" providerId="LiveId" clId="{DAC6AAF4-5954-426D-8002-DA711EE13030}" dt="2023-01-26T19:39:19.618" v="5720" actId="6549"/>
        <pc:sldMkLst>
          <pc:docMk/>
          <pc:sldMk cId="2806158547" sldId="264"/>
        </pc:sldMkLst>
        <pc:spChg chg="mod">
          <ac:chgData name="Dan Balan" userId="757d128d1a06c863" providerId="LiveId" clId="{DAC6AAF4-5954-426D-8002-DA711EE13030}" dt="2023-01-26T19:39:19.618" v="5720" actId="6549"/>
          <ac:spMkLst>
            <pc:docMk/>
            <pc:sldMk cId="2806158547" sldId="264"/>
            <ac:spMk id="2" creationId="{9F2BFCFB-53A8-CB07-3461-C05567E6295A}"/>
          </ac:spMkLst>
        </pc:spChg>
        <pc:spChg chg="add del mod">
          <ac:chgData name="Dan Balan" userId="757d128d1a06c863" providerId="LiveId" clId="{DAC6AAF4-5954-426D-8002-DA711EE13030}" dt="2023-01-26T13:28:38.400" v="788"/>
          <ac:spMkLst>
            <pc:docMk/>
            <pc:sldMk cId="2806158547" sldId="264"/>
            <ac:spMk id="3" creationId="{2AA4F6E8-607F-CB37-1DE8-C4ACF3B11EBD}"/>
          </ac:spMkLst>
        </pc:spChg>
        <pc:spChg chg="add del mod">
          <ac:chgData name="Dan Balan" userId="757d128d1a06c863" providerId="LiveId" clId="{DAC6AAF4-5954-426D-8002-DA711EE13030}" dt="2023-01-26T13:26:36.711" v="763" actId="478"/>
          <ac:spMkLst>
            <pc:docMk/>
            <pc:sldMk cId="2806158547" sldId="264"/>
            <ac:spMk id="4" creationId="{F4BFA738-C9AA-685D-CAD0-2F7B9E01E64D}"/>
          </ac:spMkLst>
        </pc:spChg>
        <pc:spChg chg="add del mod">
          <ac:chgData name="Dan Balan" userId="757d128d1a06c863" providerId="LiveId" clId="{DAC6AAF4-5954-426D-8002-DA711EE13030}" dt="2023-01-26T13:26:36.711" v="763" actId="478"/>
          <ac:spMkLst>
            <pc:docMk/>
            <pc:sldMk cId="2806158547" sldId="264"/>
            <ac:spMk id="6" creationId="{8DD03655-FA87-BC30-7D9D-E1070F680A81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7" creationId="{C80FF4DD-4491-75D5-9A06-BED4D70D3D39}"/>
          </ac:spMkLst>
        </pc:spChg>
        <pc:spChg chg="add del mod">
          <ac:chgData name="Dan Balan" userId="757d128d1a06c863" providerId="LiveId" clId="{DAC6AAF4-5954-426D-8002-DA711EE13030}" dt="2023-01-26T13:26:39.789" v="765" actId="478"/>
          <ac:spMkLst>
            <pc:docMk/>
            <pc:sldMk cId="2806158547" sldId="264"/>
            <ac:spMk id="8" creationId="{036B652E-F521-2D7F-14D2-F63B41D70D49}"/>
          </ac:spMkLst>
        </pc:spChg>
        <pc:spChg chg="add del mod">
          <ac:chgData name="Dan Balan" userId="757d128d1a06c863" providerId="LiveId" clId="{DAC6AAF4-5954-426D-8002-DA711EE13030}" dt="2023-01-26T13:26:36.711" v="763" actId="478"/>
          <ac:spMkLst>
            <pc:docMk/>
            <pc:sldMk cId="2806158547" sldId="264"/>
            <ac:spMk id="9" creationId="{FD2F4265-49BB-DE72-7607-A44F3C770BA3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11" creationId="{3C1E821A-FF29-F2E6-28E0-6CE44910BA33}"/>
          </ac:spMkLst>
        </pc:spChg>
        <pc:spChg chg="add del mod">
          <ac:chgData name="Dan Balan" userId="757d128d1a06c863" providerId="LiveId" clId="{DAC6AAF4-5954-426D-8002-DA711EE13030}" dt="2023-01-26T13:26:36.711" v="763" actId="478"/>
          <ac:spMkLst>
            <pc:docMk/>
            <pc:sldMk cId="2806158547" sldId="264"/>
            <ac:spMk id="12" creationId="{A9F69533-21CF-F711-474B-DE7CA692412F}"/>
          </ac:spMkLst>
        </pc:spChg>
        <pc:spChg chg="add del mod">
          <ac:chgData name="Dan Balan" userId="757d128d1a06c863" providerId="LiveId" clId="{DAC6AAF4-5954-426D-8002-DA711EE13030}" dt="2023-01-26T13:26:36.711" v="763" actId="478"/>
          <ac:spMkLst>
            <pc:docMk/>
            <pc:sldMk cId="2806158547" sldId="264"/>
            <ac:spMk id="13" creationId="{8CA97860-45CF-E650-EFB6-01BD8BA1A8E9}"/>
          </ac:spMkLst>
        </pc:spChg>
        <pc:spChg chg="add del mod">
          <ac:chgData name="Dan Balan" userId="757d128d1a06c863" providerId="LiveId" clId="{DAC6AAF4-5954-426D-8002-DA711EE13030}" dt="2023-01-26T13:26:36.711" v="763" actId="478"/>
          <ac:spMkLst>
            <pc:docMk/>
            <pc:sldMk cId="2806158547" sldId="264"/>
            <ac:spMk id="14" creationId="{0E4FC775-7233-F49B-41A7-CFC95F9DD7A0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20" creationId="{E3F6868D-6303-BDED-48F4-AF331D964D5B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23" creationId="{3D711D7F-65F4-B653-161E-C8BCB4C98103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39" creationId="{81037CE8-5486-DED3-724B-780B09829026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44" creationId="{442CB475-733B-A6C6-1B93-73C4015D42EF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57" creationId="{A2A16DB5-F132-AB75-F09C-219DC5FF650C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58" creationId="{27897E64-D211-9ED1-0077-36B1D948B8E4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59" creationId="{D20480CD-3B68-7EF6-B3D6-3BB459AD118C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60" creationId="{FA6CC720-993F-D12C-3163-E92BD35FBFC1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61" creationId="{AA54CD70-B985-4A34-AEA1-FD6051B9760E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62" creationId="{544A30C6-7685-7B8E-E61F-8FB47BD01900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63" creationId="{BB3DB9B6-1A15-04F3-D0CB-5063D39AAC00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64" creationId="{3BDA7F8F-279B-8DA9-C996-AC7CF01ED2DF}"/>
          </ac:spMkLst>
        </pc:spChg>
        <pc:spChg chg="del">
          <ac:chgData name="Dan Balan" userId="757d128d1a06c863" providerId="LiveId" clId="{DAC6AAF4-5954-426D-8002-DA711EE13030}" dt="2023-01-26T13:00:28.430" v="517" actId="478"/>
          <ac:spMkLst>
            <pc:docMk/>
            <pc:sldMk cId="2806158547" sldId="264"/>
            <ac:spMk id="65" creationId="{03B355F5-8013-EEC6-D0E2-11F0DBCBA7B7}"/>
          </ac:spMkLst>
        </pc:spChg>
        <pc:picChg chg="add del mod">
          <ac:chgData name="Dan Balan" userId="757d128d1a06c863" providerId="LiveId" clId="{DAC6AAF4-5954-426D-8002-DA711EE13030}" dt="2023-01-26T13:14:26.373" v="643"/>
          <ac:picMkLst>
            <pc:docMk/>
            <pc:sldMk cId="2806158547" sldId="264"/>
            <ac:picMk id="16" creationId="{25F4C57E-B0D2-A25F-F280-87A035835B66}"/>
          </ac:picMkLst>
        </pc:picChg>
        <pc:picChg chg="add del mod">
          <ac:chgData name="Dan Balan" userId="757d128d1a06c863" providerId="LiveId" clId="{DAC6AAF4-5954-426D-8002-DA711EE13030}" dt="2023-01-26T13:21:58.127" v="722" actId="478"/>
          <ac:picMkLst>
            <pc:docMk/>
            <pc:sldMk cId="2806158547" sldId="264"/>
            <ac:picMk id="18" creationId="{78027A2D-CD2C-8E30-891A-DE2B77D3847B}"/>
          </ac:picMkLst>
        </pc:picChg>
        <pc:picChg chg="add del mod">
          <ac:chgData name="Dan Balan" userId="757d128d1a06c863" providerId="LiveId" clId="{DAC6AAF4-5954-426D-8002-DA711EE13030}" dt="2023-01-26T13:27:47.891" v="768" actId="478"/>
          <ac:picMkLst>
            <pc:docMk/>
            <pc:sldMk cId="2806158547" sldId="264"/>
            <ac:picMk id="21" creationId="{B7D73012-9917-E126-4D04-27B4BD7E94B3}"/>
          </ac:picMkLst>
        </pc:picChg>
        <pc:picChg chg="add del mod">
          <ac:chgData name="Dan Balan" userId="757d128d1a06c863" providerId="LiveId" clId="{DAC6AAF4-5954-426D-8002-DA711EE13030}" dt="2023-01-26T13:26:36.711" v="763" actId="478"/>
          <ac:picMkLst>
            <pc:docMk/>
            <pc:sldMk cId="2806158547" sldId="264"/>
            <ac:picMk id="25" creationId="{00A9A296-D770-FE76-052D-C832D407DEAE}"/>
          </ac:picMkLst>
        </pc:picChg>
        <pc:picChg chg="add del mod">
          <ac:chgData name="Dan Balan" userId="757d128d1a06c863" providerId="LiveId" clId="{DAC6AAF4-5954-426D-8002-DA711EE13030}" dt="2023-01-26T13:26:36.711" v="763" actId="478"/>
          <ac:picMkLst>
            <pc:docMk/>
            <pc:sldMk cId="2806158547" sldId="264"/>
            <ac:picMk id="27" creationId="{C2FC292D-A031-EDF8-A927-02D62C67B55B}"/>
          </ac:picMkLst>
        </pc:picChg>
        <pc:picChg chg="add del mod">
          <ac:chgData name="Dan Balan" userId="757d128d1a06c863" providerId="LiveId" clId="{DAC6AAF4-5954-426D-8002-DA711EE13030}" dt="2023-01-26T13:26:36.711" v="763" actId="478"/>
          <ac:picMkLst>
            <pc:docMk/>
            <pc:sldMk cId="2806158547" sldId="264"/>
            <ac:picMk id="29" creationId="{A0C83CEA-A83C-00CD-E506-B212FDB5C7CD}"/>
          </ac:picMkLst>
        </pc:picChg>
        <pc:picChg chg="add del mod">
          <ac:chgData name="Dan Balan" userId="757d128d1a06c863" providerId="LiveId" clId="{DAC6AAF4-5954-426D-8002-DA711EE13030}" dt="2023-01-26T13:28:45.729" v="790" actId="478"/>
          <ac:picMkLst>
            <pc:docMk/>
            <pc:sldMk cId="2806158547" sldId="264"/>
            <ac:picMk id="31" creationId="{D6CA4D37-5BB9-0274-955C-4CE7B4251260}"/>
          </ac:picMkLst>
        </pc:picChg>
        <pc:picChg chg="add mod">
          <ac:chgData name="Dan Balan" userId="757d128d1a06c863" providerId="LiveId" clId="{DAC6AAF4-5954-426D-8002-DA711EE13030}" dt="2023-01-26T13:35:51.855" v="819" actId="1076"/>
          <ac:picMkLst>
            <pc:docMk/>
            <pc:sldMk cId="2806158547" sldId="264"/>
            <ac:picMk id="33" creationId="{DF179EC7-B553-747C-C395-EF94966C40D4}"/>
          </ac:picMkLst>
        </pc:picChg>
        <pc:picChg chg="add del mod">
          <ac:chgData name="Dan Balan" userId="757d128d1a06c863" providerId="LiveId" clId="{DAC6AAF4-5954-426D-8002-DA711EE13030}" dt="2023-01-26T13:29:12.323" v="794" actId="478"/>
          <ac:picMkLst>
            <pc:docMk/>
            <pc:sldMk cId="2806158547" sldId="264"/>
            <ac:picMk id="35" creationId="{A89CB9D0-3CE7-FEA4-90F5-333035BBCBE3}"/>
          </ac:picMkLst>
        </pc:picChg>
        <pc:picChg chg="add mod">
          <ac:chgData name="Dan Balan" userId="757d128d1a06c863" providerId="LiveId" clId="{DAC6AAF4-5954-426D-8002-DA711EE13030}" dt="2023-01-26T13:36:05.405" v="822" actId="1076"/>
          <ac:picMkLst>
            <pc:docMk/>
            <pc:sldMk cId="2806158547" sldId="264"/>
            <ac:picMk id="37" creationId="{7CD16135-C9FF-F058-2710-C68568B71CA5}"/>
          </ac:picMkLst>
        </pc:picChg>
        <pc:picChg chg="add del mod">
          <ac:chgData name="Dan Balan" userId="757d128d1a06c863" providerId="LiveId" clId="{DAC6AAF4-5954-426D-8002-DA711EE13030}" dt="2023-01-26T13:30:24.721" v="809" actId="478"/>
          <ac:picMkLst>
            <pc:docMk/>
            <pc:sldMk cId="2806158547" sldId="264"/>
            <ac:picMk id="41" creationId="{5399FDC3-35E1-C376-6D54-8DD889195710}"/>
          </ac:picMkLst>
        </pc:picChg>
        <pc:picChg chg="add mod">
          <ac:chgData name="Dan Balan" userId="757d128d1a06c863" providerId="LiveId" clId="{DAC6AAF4-5954-426D-8002-DA711EE13030}" dt="2023-01-26T13:36:01.255" v="821" actId="1076"/>
          <ac:picMkLst>
            <pc:docMk/>
            <pc:sldMk cId="2806158547" sldId="264"/>
            <ac:picMk id="45" creationId="{DCCC84F4-ABCA-EC77-B6A9-5997D5E49365}"/>
          </ac:picMkLst>
        </pc:picChg>
        <pc:cxnChg chg="del">
          <ac:chgData name="Dan Balan" userId="757d128d1a06c863" providerId="LiveId" clId="{DAC6AAF4-5954-426D-8002-DA711EE13030}" dt="2023-01-26T13:00:28.430" v="517" actId="478"/>
          <ac:cxnSpMkLst>
            <pc:docMk/>
            <pc:sldMk cId="2806158547" sldId="264"/>
            <ac:cxnSpMk id="5" creationId="{B7B396DA-E6C4-7F81-B5E4-0DC39911979D}"/>
          </ac:cxnSpMkLst>
        </pc:cxnChg>
        <pc:cxnChg chg="del">
          <ac:chgData name="Dan Balan" userId="757d128d1a06c863" providerId="LiveId" clId="{DAC6AAF4-5954-426D-8002-DA711EE13030}" dt="2023-01-26T13:00:28.430" v="517" actId="478"/>
          <ac:cxnSpMkLst>
            <pc:docMk/>
            <pc:sldMk cId="2806158547" sldId="264"/>
            <ac:cxnSpMk id="10" creationId="{970A749E-D984-0042-251B-098692AEB3E8}"/>
          </ac:cxnSpMkLst>
        </pc:cxnChg>
        <pc:cxnChg chg="del">
          <ac:chgData name="Dan Balan" userId="757d128d1a06c863" providerId="LiveId" clId="{DAC6AAF4-5954-426D-8002-DA711EE13030}" dt="2023-01-26T13:00:28.430" v="517" actId="478"/>
          <ac:cxnSpMkLst>
            <pc:docMk/>
            <pc:sldMk cId="2806158547" sldId="264"/>
            <ac:cxnSpMk id="22" creationId="{34D2159E-62C5-06D0-3BE0-B3B01C652AD6}"/>
          </ac:cxnSpMkLst>
        </pc:cxnChg>
        <pc:cxnChg chg="del">
          <ac:chgData name="Dan Balan" userId="757d128d1a06c863" providerId="LiveId" clId="{DAC6AAF4-5954-426D-8002-DA711EE13030}" dt="2023-01-26T13:00:28.430" v="517" actId="478"/>
          <ac:cxnSpMkLst>
            <pc:docMk/>
            <pc:sldMk cId="2806158547" sldId="264"/>
            <ac:cxnSpMk id="38" creationId="{7071BAEF-DBEB-0254-EB51-B1442B7CF6A2}"/>
          </ac:cxnSpMkLst>
        </pc:cxnChg>
        <pc:cxnChg chg="del">
          <ac:chgData name="Dan Balan" userId="757d128d1a06c863" providerId="LiveId" clId="{DAC6AAF4-5954-426D-8002-DA711EE13030}" dt="2023-01-26T13:00:28.430" v="517" actId="478"/>
          <ac:cxnSpMkLst>
            <pc:docMk/>
            <pc:sldMk cId="2806158547" sldId="264"/>
            <ac:cxnSpMk id="43" creationId="{92CB58F7-7F06-A5D2-52F7-6820E00445AD}"/>
          </ac:cxnSpMkLst>
        </pc:cxnChg>
      </pc:sldChg>
      <pc:sldChg chg="add del setBg">
        <pc:chgData name="Dan Balan" userId="757d128d1a06c863" providerId="LiveId" clId="{DAC6AAF4-5954-426D-8002-DA711EE13030}" dt="2023-01-26T12:20:53.686" v="148"/>
        <pc:sldMkLst>
          <pc:docMk/>
          <pc:sldMk cId="3934089770" sldId="264"/>
        </pc:sldMkLst>
      </pc:sldChg>
      <pc:sldChg chg="modSp add del mod">
        <pc:chgData name="Dan Balan" userId="757d128d1a06c863" providerId="LiveId" clId="{DAC6AAF4-5954-426D-8002-DA711EE13030}" dt="2023-01-26T12:50:22.315" v="437" actId="2696"/>
        <pc:sldMkLst>
          <pc:docMk/>
          <pc:sldMk cId="266749133" sldId="265"/>
        </pc:sldMkLst>
        <pc:spChg chg="mod">
          <ac:chgData name="Dan Balan" userId="757d128d1a06c863" providerId="LiveId" clId="{DAC6AAF4-5954-426D-8002-DA711EE13030}" dt="2023-01-26T12:50:13.193" v="435" actId="21"/>
          <ac:spMkLst>
            <pc:docMk/>
            <pc:sldMk cId="266749133" sldId="265"/>
            <ac:spMk id="2" creationId="{9F2BFCFB-53A8-CB07-3461-C05567E6295A}"/>
          </ac:spMkLst>
        </pc:spChg>
      </pc:sldChg>
      <pc:sldChg chg="add del">
        <pc:chgData name="Dan Balan" userId="757d128d1a06c863" providerId="LiveId" clId="{DAC6AAF4-5954-426D-8002-DA711EE13030}" dt="2023-01-26T15:05:17.092" v="1261" actId="2696"/>
        <pc:sldMkLst>
          <pc:docMk/>
          <pc:sldMk cId="518492672" sldId="265"/>
        </pc:sldMkLst>
      </pc:sldChg>
      <pc:sldChg chg="add del">
        <pc:chgData name="Dan Balan" userId="757d128d1a06c863" providerId="LiveId" clId="{DAC6AAF4-5954-426D-8002-DA711EE13030}" dt="2023-01-26T15:05:19.947" v="1262" actId="2696"/>
        <pc:sldMkLst>
          <pc:docMk/>
          <pc:sldMk cId="3553520996" sldId="266"/>
        </pc:sldMkLst>
      </pc:sldChg>
      <pc:sldChg chg="add del">
        <pc:chgData name="Dan Balan" userId="757d128d1a06c863" providerId="LiveId" clId="{DAC6AAF4-5954-426D-8002-DA711EE13030}" dt="2023-01-26T15:05:23.994" v="1263" actId="2696"/>
        <pc:sldMkLst>
          <pc:docMk/>
          <pc:sldMk cId="3401251714" sldId="267"/>
        </pc:sldMkLst>
      </pc:sldChg>
      <pc:sldChg chg="addSp modSp add mod ord modAnim">
        <pc:chgData name="Dan Balan" userId="757d128d1a06c863" providerId="LiveId" clId="{DAC6AAF4-5954-426D-8002-DA711EE13030}" dt="2023-01-26T19:39:13.877" v="5718" actId="20577"/>
        <pc:sldMkLst>
          <pc:docMk/>
          <pc:sldMk cId="2900055731" sldId="268"/>
        </pc:sldMkLst>
        <pc:spChg chg="mod">
          <ac:chgData name="Dan Balan" userId="757d128d1a06c863" providerId="LiveId" clId="{DAC6AAF4-5954-426D-8002-DA711EE13030}" dt="2023-01-26T19:39:13.877" v="5718" actId="20577"/>
          <ac:spMkLst>
            <pc:docMk/>
            <pc:sldMk cId="2900055731" sldId="268"/>
            <ac:spMk id="3" creationId="{2AA4F6E8-607F-CB37-1DE8-C4ACF3B11EBD}"/>
          </ac:spMkLst>
        </pc:spChg>
        <pc:spChg chg="mod">
          <ac:chgData name="Dan Balan" userId="757d128d1a06c863" providerId="LiveId" clId="{DAC6AAF4-5954-426D-8002-DA711EE13030}" dt="2023-01-26T16:05:33.709" v="1663" actId="164"/>
          <ac:spMkLst>
            <pc:docMk/>
            <pc:sldMk cId="2900055731" sldId="268"/>
            <ac:spMk id="4" creationId="{F4BFA738-C9AA-685D-CAD0-2F7B9E01E64D}"/>
          </ac:spMkLst>
        </pc:spChg>
        <pc:spChg chg="mod">
          <ac:chgData name="Dan Balan" userId="757d128d1a06c863" providerId="LiveId" clId="{DAC6AAF4-5954-426D-8002-DA711EE13030}" dt="2023-01-26T16:05:33.709" v="1663" actId="164"/>
          <ac:spMkLst>
            <pc:docMk/>
            <pc:sldMk cId="2900055731" sldId="268"/>
            <ac:spMk id="6" creationId="{8DD03655-FA87-BC30-7D9D-E1070F680A81}"/>
          </ac:spMkLst>
        </pc:spChg>
        <pc:spChg chg="mod">
          <ac:chgData name="Dan Balan" userId="757d128d1a06c863" providerId="LiveId" clId="{DAC6AAF4-5954-426D-8002-DA711EE13030}" dt="2023-01-26T16:05:39.864" v="1664" actId="164"/>
          <ac:spMkLst>
            <pc:docMk/>
            <pc:sldMk cId="2900055731" sldId="268"/>
            <ac:spMk id="8" creationId="{036B652E-F521-2D7F-14D2-F63B41D70D49}"/>
          </ac:spMkLst>
        </pc:spChg>
        <pc:spChg chg="mod">
          <ac:chgData name="Dan Balan" userId="757d128d1a06c863" providerId="LiveId" clId="{DAC6AAF4-5954-426D-8002-DA711EE13030}" dt="2023-01-26T16:05:39.864" v="1664" actId="164"/>
          <ac:spMkLst>
            <pc:docMk/>
            <pc:sldMk cId="2900055731" sldId="268"/>
            <ac:spMk id="9" creationId="{FD2F4265-49BB-DE72-7607-A44F3C770BA3}"/>
          </ac:spMkLst>
        </pc:spChg>
        <pc:spChg chg="mod">
          <ac:chgData name="Dan Balan" userId="757d128d1a06c863" providerId="LiveId" clId="{DAC6AAF4-5954-426D-8002-DA711EE13030}" dt="2023-01-26T16:05:39.864" v="1664" actId="164"/>
          <ac:spMkLst>
            <pc:docMk/>
            <pc:sldMk cId="2900055731" sldId="268"/>
            <ac:spMk id="12" creationId="{A9F69533-21CF-F711-474B-DE7CA692412F}"/>
          </ac:spMkLst>
        </pc:spChg>
        <pc:spChg chg="mod">
          <ac:chgData name="Dan Balan" userId="757d128d1a06c863" providerId="LiveId" clId="{DAC6AAF4-5954-426D-8002-DA711EE13030}" dt="2023-01-26T16:05:39.864" v="1664" actId="164"/>
          <ac:spMkLst>
            <pc:docMk/>
            <pc:sldMk cId="2900055731" sldId="268"/>
            <ac:spMk id="13" creationId="{8CA97860-45CF-E650-EFB6-01BD8BA1A8E9}"/>
          </ac:spMkLst>
        </pc:spChg>
        <pc:spChg chg="mod">
          <ac:chgData name="Dan Balan" userId="757d128d1a06c863" providerId="LiveId" clId="{DAC6AAF4-5954-426D-8002-DA711EE13030}" dt="2023-01-26T16:05:33.709" v="1663" actId="164"/>
          <ac:spMkLst>
            <pc:docMk/>
            <pc:sldMk cId="2900055731" sldId="268"/>
            <ac:spMk id="14" creationId="{0E4FC775-7233-F49B-41A7-CFC95F9DD7A0}"/>
          </ac:spMkLst>
        </pc:spChg>
        <pc:grpChg chg="add mod">
          <ac:chgData name="Dan Balan" userId="757d128d1a06c863" providerId="LiveId" clId="{DAC6AAF4-5954-426D-8002-DA711EE13030}" dt="2023-01-26T16:05:39.864" v="1664" actId="164"/>
          <ac:grpSpMkLst>
            <pc:docMk/>
            <pc:sldMk cId="2900055731" sldId="268"/>
            <ac:grpSpMk id="11" creationId="{99F3E989-1A1A-5548-B07B-5C7C80A05223}"/>
          </ac:grpSpMkLst>
        </pc:grpChg>
        <pc:grpChg chg="add mod">
          <ac:chgData name="Dan Balan" userId="757d128d1a06c863" providerId="LiveId" clId="{DAC6AAF4-5954-426D-8002-DA711EE13030}" dt="2023-01-26T16:05:33.709" v="1663" actId="164"/>
          <ac:grpSpMkLst>
            <pc:docMk/>
            <pc:sldMk cId="2900055731" sldId="268"/>
            <ac:grpSpMk id="17" creationId="{01BA1A23-9A9E-48B0-4B0B-4F0FFE4A7939}"/>
          </ac:grpSpMkLst>
        </pc:grpChg>
        <pc:grpChg chg="add mod">
          <ac:chgData name="Dan Balan" userId="757d128d1a06c863" providerId="LiveId" clId="{DAC6AAF4-5954-426D-8002-DA711EE13030}" dt="2023-01-26T16:05:39.864" v="1664" actId="164"/>
          <ac:grpSpMkLst>
            <pc:docMk/>
            <pc:sldMk cId="2900055731" sldId="268"/>
            <ac:grpSpMk id="18" creationId="{E86607CD-F6D8-8DEF-EE8F-69ED68A3DA1F}"/>
          </ac:grpSpMkLst>
        </pc:grpChg>
        <pc:picChg chg="add mod">
          <ac:chgData name="Dan Balan" userId="757d128d1a06c863" providerId="LiveId" clId="{DAC6AAF4-5954-426D-8002-DA711EE13030}" dt="2023-01-26T16:05:39.864" v="1664" actId="164"/>
          <ac:picMkLst>
            <pc:docMk/>
            <pc:sldMk cId="2900055731" sldId="268"/>
            <ac:picMk id="5" creationId="{01134691-D051-75F7-89E1-51D89FE7E37A}"/>
          </ac:picMkLst>
        </pc:picChg>
        <pc:picChg chg="add mod">
          <ac:chgData name="Dan Balan" userId="757d128d1a06c863" providerId="LiveId" clId="{DAC6AAF4-5954-426D-8002-DA711EE13030}" dt="2023-01-26T16:05:39.864" v="1664" actId="164"/>
          <ac:picMkLst>
            <pc:docMk/>
            <pc:sldMk cId="2900055731" sldId="268"/>
            <ac:picMk id="7" creationId="{8465AA28-838D-1BB0-C4B0-C80DCA60A0D4}"/>
          </ac:picMkLst>
        </pc:picChg>
        <pc:picChg chg="add mod">
          <ac:chgData name="Dan Balan" userId="757d128d1a06c863" providerId="LiveId" clId="{DAC6AAF4-5954-426D-8002-DA711EE13030}" dt="2023-01-26T16:05:39.864" v="1664" actId="164"/>
          <ac:picMkLst>
            <pc:docMk/>
            <pc:sldMk cId="2900055731" sldId="268"/>
            <ac:picMk id="10" creationId="{57F89EE6-463B-E7F3-AEF8-91E6ACAF039E}"/>
          </ac:picMkLst>
        </pc:picChg>
        <pc:picChg chg="mod">
          <ac:chgData name="Dan Balan" userId="757d128d1a06c863" providerId="LiveId" clId="{DAC6AAF4-5954-426D-8002-DA711EE13030}" dt="2023-01-26T16:05:08.094" v="1660"/>
          <ac:picMkLst>
            <pc:docMk/>
            <pc:sldMk cId="2900055731" sldId="268"/>
            <ac:picMk id="15" creationId="{6066FA67-842C-EF0B-A197-826B7AD548EE}"/>
          </ac:picMkLst>
        </pc:picChg>
        <pc:picChg chg="mod">
          <ac:chgData name="Dan Balan" userId="757d128d1a06c863" providerId="LiveId" clId="{DAC6AAF4-5954-426D-8002-DA711EE13030}" dt="2023-01-26T16:05:08.094" v="1660"/>
          <ac:picMkLst>
            <pc:docMk/>
            <pc:sldMk cId="2900055731" sldId="268"/>
            <ac:picMk id="16" creationId="{D1F41D28-F38A-DAAC-F4AF-C833FB3952D0}"/>
          </ac:picMkLst>
        </pc:picChg>
        <pc:picChg chg="mod">
          <ac:chgData name="Dan Balan" userId="757d128d1a06c863" providerId="LiveId" clId="{DAC6AAF4-5954-426D-8002-DA711EE13030}" dt="2023-01-26T16:05:33.709" v="1663" actId="164"/>
          <ac:picMkLst>
            <pc:docMk/>
            <pc:sldMk cId="2900055731" sldId="268"/>
            <ac:picMk id="21" creationId="{B7D73012-9917-E126-4D04-27B4BD7E94B3}"/>
          </ac:picMkLst>
        </pc:picChg>
        <pc:picChg chg="mod">
          <ac:chgData name="Dan Balan" userId="757d128d1a06c863" providerId="LiveId" clId="{DAC6AAF4-5954-426D-8002-DA711EE13030}" dt="2023-01-26T16:05:33.709" v="1663" actId="164"/>
          <ac:picMkLst>
            <pc:docMk/>
            <pc:sldMk cId="2900055731" sldId="268"/>
            <ac:picMk id="25" creationId="{00A9A296-D770-FE76-052D-C832D407DEAE}"/>
          </ac:picMkLst>
        </pc:picChg>
        <pc:picChg chg="mod">
          <ac:chgData name="Dan Balan" userId="757d128d1a06c863" providerId="LiveId" clId="{DAC6AAF4-5954-426D-8002-DA711EE13030}" dt="2023-01-26T16:05:33.709" v="1663" actId="164"/>
          <ac:picMkLst>
            <pc:docMk/>
            <pc:sldMk cId="2900055731" sldId="268"/>
            <ac:picMk id="27" creationId="{C2FC292D-A031-EDF8-A927-02D62C67B55B}"/>
          </ac:picMkLst>
        </pc:picChg>
        <pc:picChg chg="mod">
          <ac:chgData name="Dan Balan" userId="757d128d1a06c863" providerId="LiveId" clId="{DAC6AAF4-5954-426D-8002-DA711EE13030}" dt="2023-01-26T16:05:33.709" v="1663" actId="164"/>
          <ac:picMkLst>
            <pc:docMk/>
            <pc:sldMk cId="2900055731" sldId="268"/>
            <ac:picMk id="29" creationId="{A0C83CEA-A83C-00CD-E506-B212FDB5C7CD}"/>
          </ac:picMkLst>
        </pc:picChg>
      </pc:sldChg>
      <pc:sldChg chg="addSp delSp modSp add mod modAnim">
        <pc:chgData name="Dan Balan" userId="757d128d1a06c863" providerId="LiveId" clId="{DAC6AAF4-5954-426D-8002-DA711EE13030}" dt="2023-01-26T19:16:28.782" v="5656" actId="6549"/>
        <pc:sldMkLst>
          <pc:docMk/>
          <pc:sldMk cId="1564730668" sldId="269"/>
        </pc:sldMkLst>
        <pc:spChg chg="mod">
          <ac:chgData name="Dan Balan" userId="757d128d1a06c863" providerId="LiveId" clId="{DAC6AAF4-5954-426D-8002-DA711EE13030}" dt="2023-01-26T19:16:28.782" v="5656" actId="6549"/>
          <ac:spMkLst>
            <pc:docMk/>
            <pc:sldMk cId="1564730668" sldId="269"/>
            <ac:spMk id="2" creationId="{9F2BFCFB-53A8-CB07-3461-C05567E6295A}"/>
          </ac:spMkLst>
        </pc:spChg>
        <pc:picChg chg="add del mod">
          <ac:chgData name="Dan Balan" userId="757d128d1a06c863" providerId="LiveId" clId="{DAC6AAF4-5954-426D-8002-DA711EE13030}" dt="2023-01-26T13:46:16.170" v="863" actId="478"/>
          <ac:picMkLst>
            <pc:docMk/>
            <pc:sldMk cId="1564730668" sldId="269"/>
            <ac:picMk id="4" creationId="{F7B318B9-84B7-E55E-3827-811F6B92ED0F}"/>
          </ac:picMkLst>
        </pc:picChg>
        <pc:picChg chg="add del mod">
          <ac:chgData name="Dan Balan" userId="757d128d1a06c863" providerId="LiveId" clId="{DAC6AAF4-5954-426D-8002-DA711EE13030}" dt="2023-01-26T13:45:20.435" v="853" actId="478"/>
          <ac:picMkLst>
            <pc:docMk/>
            <pc:sldMk cId="1564730668" sldId="269"/>
            <ac:picMk id="6" creationId="{BD6234E0-19E4-1ED4-86C9-524451172098}"/>
          </ac:picMkLst>
        </pc:picChg>
        <pc:picChg chg="add mod">
          <ac:chgData name="Dan Balan" userId="757d128d1a06c863" providerId="LiveId" clId="{DAC6AAF4-5954-426D-8002-DA711EE13030}" dt="2023-01-26T13:46:13.853" v="861" actId="1076"/>
          <ac:picMkLst>
            <pc:docMk/>
            <pc:sldMk cId="1564730668" sldId="269"/>
            <ac:picMk id="8" creationId="{E498CEB9-7838-B79F-5ECA-CE9F7C8E52D3}"/>
          </ac:picMkLst>
        </pc:picChg>
        <pc:picChg chg="add mod">
          <ac:chgData name="Dan Balan" userId="757d128d1a06c863" providerId="LiveId" clId="{DAC6AAF4-5954-426D-8002-DA711EE13030}" dt="2023-01-26T13:47:43.203" v="884" actId="1076"/>
          <ac:picMkLst>
            <pc:docMk/>
            <pc:sldMk cId="1564730668" sldId="269"/>
            <ac:picMk id="10" creationId="{C18F5795-623D-0F4A-E7F1-4F42640A67CB}"/>
          </ac:picMkLst>
        </pc:picChg>
        <pc:picChg chg="add del mod">
          <ac:chgData name="Dan Balan" userId="757d128d1a06c863" providerId="LiveId" clId="{DAC6AAF4-5954-426D-8002-DA711EE13030}" dt="2023-01-26T13:47:28.509" v="878" actId="478"/>
          <ac:picMkLst>
            <pc:docMk/>
            <pc:sldMk cId="1564730668" sldId="269"/>
            <ac:picMk id="12" creationId="{FC95A443-7774-2999-B3A8-3EEAF09A9413}"/>
          </ac:picMkLst>
        </pc:picChg>
        <pc:picChg chg="add mod">
          <ac:chgData name="Dan Balan" userId="757d128d1a06c863" providerId="LiveId" clId="{DAC6AAF4-5954-426D-8002-DA711EE13030}" dt="2023-01-26T13:47:39.741" v="883" actId="1076"/>
          <ac:picMkLst>
            <pc:docMk/>
            <pc:sldMk cId="1564730668" sldId="269"/>
            <ac:picMk id="14" creationId="{325B1AED-AA07-C392-006F-805FFBF71B8A}"/>
          </ac:picMkLst>
        </pc:picChg>
        <pc:picChg chg="del">
          <ac:chgData name="Dan Balan" userId="757d128d1a06c863" providerId="LiveId" clId="{DAC6AAF4-5954-426D-8002-DA711EE13030}" dt="2023-01-26T13:43:05.302" v="840" actId="478"/>
          <ac:picMkLst>
            <pc:docMk/>
            <pc:sldMk cId="1564730668" sldId="269"/>
            <ac:picMk id="33" creationId="{DF179EC7-B553-747C-C395-EF94966C40D4}"/>
          </ac:picMkLst>
        </pc:picChg>
        <pc:picChg chg="del">
          <ac:chgData name="Dan Balan" userId="757d128d1a06c863" providerId="LiveId" clId="{DAC6AAF4-5954-426D-8002-DA711EE13030}" dt="2023-01-26T13:43:27.425" v="846" actId="478"/>
          <ac:picMkLst>
            <pc:docMk/>
            <pc:sldMk cId="1564730668" sldId="269"/>
            <ac:picMk id="37" creationId="{7CD16135-C9FF-F058-2710-C68568B71CA5}"/>
          </ac:picMkLst>
        </pc:picChg>
        <pc:picChg chg="del">
          <ac:chgData name="Dan Balan" userId="757d128d1a06c863" providerId="LiveId" clId="{DAC6AAF4-5954-426D-8002-DA711EE13030}" dt="2023-01-26T13:43:29.131" v="847" actId="478"/>
          <ac:picMkLst>
            <pc:docMk/>
            <pc:sldMk cId="1564730668" sldId="269"/>
            <ac:picMk id="45" creationId="{DCCC84F4-ABCA-EC77-B6A9-5997D5E49365}"/>
          </ac:picMkLst>
        </pc:picChg>
      </pc:sldChg>
      <pc:sldChg chg="addSp delSp modSp add mod modAnim">
        <pc:chgData name="Dan Balan" userId="757d128d1a06c863" providerId="LiveId" clId="{DAC6AAF4-5954-426D-8002-DA711EE13030}" dt="2023-01-26T19:16:39.681" v="5657" actId="6549"/>
        <pc:sldMkLst>
          <pc:docMk/>
          <pc:sldMk cId="1153587892" sldId="270"/>
        </pc:sldMkLst>
        <pc:spChg chg="mod">
          <ac:chgData name="Dan Balan" userId="757d128d1a06c863" providerId="LiveId" clId="{DAC6AAF4-5954-426D-8002-DA711EE13030}" dt="2023-01-26T19:16:39.681" v="5657" actId="6549"/>
          <ac:spMkLst>
            <pc:docMk/>
            <pc:sldMk cId="1153587892" sldId="270"/>
            <ac:spMk id="2" creationId="{9F2BFCFB-53A8-CB07-3461-C05567E6295A}"/>
          </ac:spMkLst>
        </pc:spChg>
        <pc:picChg chg="add mod">
          <ac:chgData name="Dan Balan" userId="757d128d1a06c863" providerId="LiveId" clId="{DAC6AAF4-5954-426D-8002-DA711EE13030}" dt="2023-01-26T13:54:26.936" v="938" actId="14100"/>
          <ac:picMkLst>
            <pc:docMk/>
            <pc:sldMk cId="1153587892" sldId="270"/>
            <ac:picMk id="4" creationId="{9DC6225F-95B2-BFBC-1890-FB50E0C673F1}"/>
          </ac:picMkLst>
        </pc:picChg>
        <pc:picChg chg="add mod">
          <ac:chgData name="Dan Balan" userId="757d128d1a06c863" providerId="LiveId" clId="{DAC6AAF4-5954-426D-8002-DA711EE13030}" dt="2023-01-26T13:54:12.259" v="935" actId="14100"/>
          <ac:picMkLst>
            <pc:docMk/>
            <pc:sldMk cId="1153587892" sldId="270"/>
            <ac:picMk id="6" creationId="{9C39336B-6E35-5C1F-2A32-7996F2510029}"/>
          </ac:picMkLst>
        </pc:picChg>
        <pc:picChg chg="add mod">
          <ac:chgData name="Dan Balan" userId="757d128d1a06c863" providerId="LiveId" clId="{DAC6AAF4-5954-426D-8002-DA711EE13030}" dt="2023-01-26T13:54:12.259" v="935" actId="14100"/>
          <ac:picMkLst>
            <pc:docMk/>
            <pc:sldMk cId="1153587892" sldId="270"/>
            <ac:picMk id="8" creationId="{766DF662-E619-D15F-9AC5-FAE3CB33668A}"/>
          </ac:picMkLst>
        </pc:picChg>
        <pc:picChg chg="del">
          <ac:chgData name="Dan Balan" userId="757d128d1a06c863" providerId="LiveId" clId="{DAC6AAF4-5954-426D-8002-DA711EE13030}" dt="2023-01-26T13:48:48.139" v="904" actId="478"/>
          <ac:picMkLst>
            <pc:docMk/>
            <pc:sldMk cId="1153587892" sldId="270"/>
            <ac:picMk id="33" creationId="{DF179EC7-B553-747C-C395-EF94966C40D4}"/>
          </ac:picMkLst>
        </pc:picChg>
        <pc:picChg chg="del">
          <ac:chgData name="Dan Balan" userId="757d128d1a06c863" providerId="LiveId" clId="{DAC6AAF4-5954-426D-8002-DA711EE13030}" dt="2023-01-26T13:48:49.287" v="905" actId="478"/>
          <ac:picMkLst>
            <pc:docMk/>
            <pc:sldMk cId="1153587892" sldId="270"/>
            <ac:picMk id="37" creationId="{7CD16135-C9FF-F058-2710-C68568B71CA5}"/>
          </ac:picMkLst>
        </pc:picChg>
        <pc:picChg chg="del">
          <ac:chgData name="Dan Balan" userId="757d128d1a06c863" providerId="LiveId" clId="{DAC6AAF4-5954-426D-8002-DA711EE13030}" dt="2023-01-26T13:49:10.907" v="913" actId="478"/>
          <ac:picMkLst>
            <pc:docMk/>
            <pc:sldMk cId="1153587892" sldId="270"/>
            <ac:picMk id="45" creationId="{DCCC84F4-ABCA-EC77-B6A9-5997D5E49365}"/>
          </ac:picMkLst>
        </pc:picChg>
      </pc:sldChg>
      <pc:sldChg chg="addSp delSp modSp add mod modAnim">
        <pc:chgData name="Dan Balan" userId="757d128d1a06c863" providerId="LiveId" clId="{DAC6AAF4-5954-426D-8002-DA711EE13030}" dt="2023-01-26T19:16:47.630" v="5658" actId="6549"/>
        <pc:sldMkLst>
          <pc:docMk/>
          <pc:sldMk cId="2876757075" sldId="271"/>
        </pc:sldMkLst>
        <pc:spChg chg="mod">
          <ac:chgData name="Dan Balan" userId="757d128d1a06c863" providerId="LiveId" clId="{DAC6AAF4-5954-426D-8002-DA711EE13030}" dt="2023-01-26T19:16:47.630" v="5658" actId="6549"/>
          <ac:spMkLst>
            <pc:docMk/>
            <pc:sldMk cId="2876757075" sldId="271"/>
            <ac:spMk id="2" creationId="{9F2BFCFB-53A8-CB07-3461-C05567E6295A}"/>
          </ac:spMkLst>
        </pc:spChg>
        <pc:picChg chg="add mod">
          <ac:chgData name="Dan Balan" userId="757d128d1a06c863" providerId="LiveId" clId="{DAC6AAF4-5954-426D-8002-DA711EE13030}" dt="2023-01-26T13:59:26.111" v="1005" actId="1037"/>
          <ac:picMkLst>
            <pc:docMk/>
            <pc:sldMk cId="2876757075" sldId="271"/>
            <ac:picMk id="4" creationId="{E2A105D3-1BB8-7EF3-8275-F3856AF9A957}"/>
          </ac:picMkLst>
        </pc:picChg>
        <pc:picChg chg="add mod">
          <ac:chgData name="Dan Balan" userId="757d128d1a06c863" providerId="LiveId" clId="{DAC6AAF4-5954-426D-8002-DA711EE13030}" dt="2023-01-26T13:59:26.111" v="1005" actId="1037"/>
          <ac:picMkLst>
            <pc:docMk/>
            <pc:sldMk cId="2876757075" sldId="271"/>
            <ac:picMk id="6" creationId="{A4CA9495-F96B-9624-6160-5F23790B98AE}"/>
          </ac:picMkLst>
        </pc:picChg>
        <pc:picChg chg="add mod">
          <ac:chgData name="Dan Balan" userId="757d128d1a06c863" providerId="LiveId" clId="{DAC6AAF4-5954-426D-8002-DA711EE13030}" dt="2023-01-26T13:59:26.111" v="1005" actId="1037"/>
          <ac:picMkLst>
            <pc:docMk/>
            <pc:sldMk cId="2876757075" sldId="271"/>
            <ac:picMk id="8" creationId="{F23B1DE1-B79B-46EA-3993-FBAB86FD45EC}"/>
          </ac:picMkLst>
        </pc:picChg>
        <pc:picChg chg="add mod">
          <ac:chgData name="Dan Balan" userId="757d128d1a06c863" providerId="LiveId" clId="{DAC6AAF4-5954-426D-8002-DA711EE13030}" dt="2023-01-26T13:59:26.111" v="1005" actId="1037"/>
          <ac:picMkLst>
            <pc:docMk/>
            <pc:sldMk cId="2876757075" sldId="271"/>
            <ac:picMk id="10" creationId="{7777D24D-4937-0FBC-815D-D1EEB7F0C7D5}"/>
          </ac:picMkLst>
        </pc:picChg>
        <pc:picChg chg="del">
          <ac:chgData name="Dan Balan" userId="757d128d1a06c863" providerId="LiveId" clId="{DAC6AAF4-5954-426D-8002-DA711EE13030}" dt="2023-01-26T13:56:32.370" v="960" actId="478"/>
          <ac:picMkLst>
            <pc:docMk/>
            <pc:sldMk cId="2876757075" sldId="271"/>
            <ac:picMk id="33" creationId="{DF179EC7-B553-747C-C395-EF94966C40D4}"/>
          </ac:picMkLst>
        </pc:picChg>
        <pc:picChg chg="del">
          <ac:chgData name="Dan Balan" userId="757d128d1a06c863" providerId="LiveId" clId="{DAC6AAF4-5954-426D-8002-DA711EE13030}" dt="2023-01-26T13:56:33.770" v="961" actId="478"/>
          <ac:picMkLst>
            <pc:docMk/>
            <pc:sldMk cId="2876757075" sldId="271"/>
            <ac:picMk id="37" creationId="{7CD16135-C9FF-F058-2710-C68568B71CA5}"/>
          </ac:picMkLst>
        </pc:picChg>
        <pc:picChg chg="del">
          <ac:chgData name="Dan Balan" userId="757d128d1a06c863" providerId="LiveId" clId="{DAC6AAF4-5954-426D-8002-DA711EE13030}" dt="2023-01-26T13:57:31.073" v="967" actId="478"/>
          <ac:picMkLst>
            <pc:docMk/>
            <pc:sldMk cId="2876757075" sldId="271"/>
            <ac:picMk id="45" creationId="{DCCC84F4-ABCA-EC77-B6A9-5997D5E49365}"/>
          </ac:picMkLst>
        </pc:picChg>
      </pc:sldChg>
      <pc:sldChg chg="addSp delSp modSp add mod modAnim">
        <pc:chgData name="Dan Balan" userId="757d128d1a06c863" providerId="LiveId" clId="{DAC6AAF4-5954-426D-8002-DA711EE13030}" dt="2023-01-26T19:16:54.818" v="5660" actId="20577"/>
        <pc:sldMkLst>
          <pc:docMk/>
          <pc:sldMk cId="3186572943" sldId="272"/>
        </pc:sldMkLst>
        <pc:spChg chg="mod">
          <ac:chgData name="Dan Balan" userId="757d128d1a06c863" providerId="LiveId" clId="{DAC6AAF4-5954-426D-8002-DA711EE13030}" dt="2023-01-26T19:16:54.818" v="5660" actId="20577"/>
          <ac:spMkLst>
            <pc:docMk/>
            <pc:sldMk cId="3186572943" sldId="272"/>
            <ac:spMk id="2" creationId="{9F2BFCFB-53A8-CB07-3461-C05567E6295A}"/>
          </ac:spMkLst>
        </pc:spChg>
        <pc:picChg chg="add mod">
          <ac:chgData name="Dan Balan" userId="757d128d1a06c863" providerId="LiveId" clId="{DAC6AAF4-5954-426D-8002-DA711EE13030}" dt="2023-01-26T14:30:22.954" v="1061" actId="1076"/>
          <ac:picMkLst>
            <pc:docMk/>
            <pc:sldMk cId="3186572943" sldId="272"/>
            <ac:picMk id="4" creationId="{03738E4D-512B-7EEC-CEC0-5BDA88D32EF9}"/>
          </ac:picMkLst>
        </pc:picChg>
        <pc:picChg chg="add mod">
          <ac:chgData name="Dan Balan" userId="757d128d1a06c863" providerId="LiveId" clId="{DAC6AAF4-5954-426D-8002-DA711EE13030}" dt="2023-01-26T14:30:27.707" v="1063" actId="1076"/>
          <ac:picMkLst>
            <pc:docMk/>
            <pc:sldMk cId="3186572943" sldId="272"/>
            <ac:picMk id="6" creationId="{AF195922-88E2-D2D3-D7A8-BCF4096A7BFC}"/>
          </ac:picMkLst>
        </pc:picChg>
        <pc:picChg chg="add del mod">
          <ac:chgData name="Dan Balan" userId="757d128d1a06c863" providerId="LiveId" clId="{DAC6AAF4-5954-426D-8002-DA711EE13030}" dt="2023-01-26T14:29:26.498" v="1048" actId="478"/>
          <ac:picMkLst>
            <pc:docMk/>
            <pc:sldMk cId="3186572943" sldId="272"/>
            <ac:picMk id="8" creationId="{AC6616FA-9B68-7B5A-A197-B717DEEAE886}"/>
          </ac:picMkLst>
        </pc:picChg>
        <pc:picChg chg="add del mod">
          <ac:chgData name="Dan Balan" userId="757d128d1a06c863" providerId="LiveId" clId="{DAC6AAF4-5954-426D-8002-DA711EE13030}" dt="2023-01-26T14:29:53.157" v="1056" actId="478"/>
          <ac:picMkLst>
            <pc:docMk/>
            <pc:sldMk cId="3186572943" sldId="272"/>
            <ac:picMk id="10" creationId="{D3EAF85B-F746-21D8-9C32-50811D881D96}"/>
          </ac:picMkLst>
        </pc:picChg>
        <pc:picChg chg="add mod">
          <ac:chgData name="Dan Balan" userId="757d128d1a06c863" providerId="LiveId" clId="{DAC6AAF4-5954-426D-8002-DA711EE13030}" dt="2023-01-26T14:30:26.102" v="1062" actId="1076"/>
          <ac:picMkLst>
            <pc:docMk/>
            <pc:sldMk cId="3186572943" sldId="272"/>
            <ac:picMk id="12" creationId="{E1D48198-5852-F535-4DE7-192B99710A0B}"/>
          </ac:picMkLst>
        </pc:picChg>
        <pc:picChg chg="del">
          <ac:chgData name="Dan Balan" userId="757d128d1a06c863" providerId="LiveId" clId="{DAC6AAF4-5954-426D-8002-DA711EE13030}" dt="2023-01-26T14:00:11.181" v="1022" actId="478"/>
          <ac:picMkLst>
            <pc:docMk/>
            <pc:sldMk cId="3186572943" sldId="272"/>
            <ac:picMk id="33" creationId="{DF179EC7-B553-747C-C395-EF94966C40D4}"/>
          </ac:picMkLst>
        </pc:picChg>
        <pc:picChg chg="del">
          <ac:chgData name="Dan Balan" userId="757d128d1a06c863" providerId="LiveId" clId="{DAC6AAF4-5954-426D-8002-DA711EE13030}" dt="2023-01-26T14:00:11.707" v="1023" actId="478"/>
          <ac:picMkLst>
            <pc:docMk/>
            <pc:sldMk cId="3186572943" sldId="272"/>
            <ac:picMk id="37" creationId="{7CD16135-C9FF-F058-2710-C68568B71CA5}"/>
          </ac:picMkLst>
        </pc:picChg>
        <pc:picChg chg="del">
          <ac:chgData name="Dan Balan" userId="757d128d1a06c863" providerId="LiveId" clId="{DAC6AAF4-5954-426D-8002-DA711EE13030}" dt="2023-01-26T14:00:12.119" v="1024" actId="478"/>
          <ac:picMkLst>
            <pc:docMk/>
            <pc:sldMk cId="3186572943" sldId="272"/>
            <ac:picMk id="45" creationId="{DCCC84F4-ABCA-EC77-B6A9-5997D5E49365}"/>
          </ac:picMkLst>
        </pc:picChg>
      </pc:sldChg>
      <pc:sldChg chg="addSp delSp modSp add mod modAnim">
        <pc:chgData name="Dan Balan" userId="757d128d1a06c863" providerId="LiveId" clId="{DAC6AAF4-5954-426D-8002-DA711EE13030}" dt="2023-01-26T19:17:00.057" v="5661" actId="6549"/>
        <pc:sldMkLst>
          <pc:docMk/>
          <pc:sldMk cId="117306195" sldId="273"/>
        </pc:sldMkLst>
        <pc:spChg chg="mod">
          <ac:chgData name="Dan Balan" userId="757d128d1a06c863" providerId="LiveId" clId="{DAC6AAF4-5954-426D-8002-DA711EE13030}" dt="2023-01-26T19:17:00.057" v="5661" actId="6549"/>
          <ac:spMkLst>
            <pc:docMk/>
            <pc:sldMk cId="117306195" sldId="273"/>
            <ac:spMk id="2" creationId="{9F2BFCFB-53A8-CB07-3461-C05567E6295A}"/>
          </ac:spMkLst>
        </pc:spChg>
        <pc:picChg chg="add mod">
          <ac:chgData name="Dan Balan" userId="757d128d1a06c863" providerId="LiveId" clId="{DAC6AAF4-5954-426D-8002-DA711EE13030}" dt="2023-01-26T14:38:23.101" v="1102" actId="1076"/>
          <ac:picMkLst>
            <pc:docMk/>
            <pc:sldMk cId="117306195" sldId="273"/>
            <ac:picMk id="4" creationId="{A8C64438-E32D-DDE9-6B72-AC4E8CBEA4B7}"/>
          </ac:picMkLst>
        </pc:picChg>
        <pc:picChg chg="add mod">
          <ac:chgData name="Dan Balan" userId="757d128d1a06c863" providerId="LiveId" clId="{DAC6AAF4-5954-426D-8002-DA711EE13030}" dt="2023-01-26T14:41:35.621" v="1125" actId="1076"/>
          <ac:picMkLst>
            <pc:docMk/>
            <pc:sldMk cId="117306195" sldId="273"/>
            <ac:picMk id="6" creationId="{0D49C329-6A4F-35EE-9DB2-B3A226EFEC09}"/>
          </ac:picMkLst>
        </pc:picChg>
        <pc:picChg chg="add mod">
          <ac:chgData name="Dan Balan" userId="757d128d1a06c863" providerId="LiveId" clId="{DAC6AAF4-5954-426D-8002-DA711EE13030}" dt="2023-01-26T14:42:16.778" v="1137" actId="1038"/>
          <ac:picMkLst>
            <pc:docMk/>
            <pc:sldMk cId="117306195" sldId="273"/>
            <ac:picMk id="8" creationId="{B6E40ECD-101B-627C-5B1D-BF65C5B34BE3}"/>
          </ac:picMkLst>
        </pc:picChg>
        <pc:picChg chg="del">
          <ac:chgData name="Dan Balan" userId="757d128d1a06c863" providerId="LiveId" clId="{DAC6AAF4-5954-426D-8002-DA711EE13030}" dt="2023-01-26T14:36:11.631" v="1095" actId="478"/>
          <ac:picMkLst>
            <pc:docMk/>
            <pc:sldMk cId="117306195" sldId="273"/>
            <ac:picMk id="33" creationId="{DF179EC7-B553-747C-C395-EF94966C40D4}"/>
          </ac:picMkLst>
        </pc:picChg>
        <pc:picChg chg="del">
          <ac:chgData name="Dan Balan" userId="757d128d1a06c863" providerId="LiveId" clId="{DAC6AAF4-5954-426D-8002-DA711EE13030}" dt="2023-01-26T14:36:12.220" v="1096" actId="478"/>
          <ac:picMkLst>
            <pc:docMk/>
            <pc:sldMk cId="117306195" sldId="273"/>
            <ac:picMk id="37" creationId="{7CD16135-C9FF-F058-2710-C68568B71CA5}"/>
          </ac:picMkLst>
        </pc:picChg>
        <pc:picChg chg="del">
          <ac:chgData name="Dan Balan" userId="757d128d1a06c863" providerId="LiveId" clId="{DAC6AAF4-5954-426D-8002-DA711EE13030}" dt="2023-01-26T14:36:12.679" v="1097" actId="478"/>
          <ac:picMkLst>
            <pc:docMk/>
            <pc:sldMk cId="117306195" sldId="273"/>
            <ac:picMk id="45" creationId="{DCCC84F4-ABCA-EC77-B6A9-5997D5E49365}"/>
          </ac:picMkLst>
        </pc:picChg>
      </pc:sldChg>
      <pc:sldChg chg="addSp delSp modSp add mod modAnim">
        <pc:chgData name="Dan Balan" userId="757d128d1a06c863" providerId="LiveId" clId="{DAC6AAF4-5954-426D-8002-DA711EE13030}" dt="2023-01-26T19:17:08.168" v="5662" actId="6549"/>
        <pc:sldMkLst>
          <pc:docMk/>
          <pc:sldMk cId="2390886427" sldId="274"/>
        </pc:sldMkLst>
        <pc:spChg chg="mod">
          <ac:chgData name="Dan Balan" userId="757d128d1a06c863" providerId="LiveId" clId="{DAC6AAF4-5954-426D-8002-DA711EE13030}" dt="2023-01-26T19:17:08.168" v="5662" actId="6549"/>
          <ac:spMkLst>
            <pc:docMk/>
            <pc:sldMk cId="2390886427" sldId="274"/>
            <ac:spMk id="2" creationId="{9F2BFCFB-53A8-CB07-3461-C05567E6295A}"/>
          </ac:spMkLst>
        </pc:spChg>
        <pc:grpChg chg="add del mod">
          <ac:chgData name="Dan Balan" userId="757d128d1a06c863" providerId="LiveId" clId="{DAC6AAF4-5954-426D-8002-DA711EE13030}" dt="2023-01-26T15:03:34.547" v="1245" actId="165"/>
          <ac:grpSpMkLst>
            <pc:docMk/>
            <pc:sldMk cId="2390886427" sldId="274"/>
            <ac:grpSpMk id="15" creationId="{6031599F-067E-3BA0-2F15-CE0595BDF37C}"/>
          </ac:grpSpMkLst>
        </pc:grpChg>
        <pc:grpChg chg="add del mod">
          <ac:chgData name="Dan Balan" userId="757d128d1a06c863" providerId="LiveId" clId="{DAC6AAF4-5954-426D-8002-DA711EE13030}" dt="2023-01-26T15:03:36.826" v="1246" actId="165"/>
          <ac:grpSpMkLst>
            <pc:docMk/>
            <pc:sldMk cId="2390886427" sldId="274"/>
            <ac:grpSpMk id="16" creationId="{80E9B6EE-75FD-FC2B-9787-0F0B4B07363B}"/>
          </ac:grpSpMkLst>
        </pc:grpChg>
        <pc:grpChg chg="add del mod">
          <ac:chgData name="Dan Balan" userId="757d128d1a06c863" providerId="LiveId" clId="{DAC6AAF4-5954-426D-8002-DA711EE13030}" dt="2023-01-26T15:03:15.086" v="1239" actId="165"/>
          <ac:grpSpMkLst>
            <pc:docMk/>
            <pc:sldMk cId="2390886427" sldId="274"/>
            <ac:grpSpMk id="17" creationId="{DF773E24-ADCC-C49A-3626-A8F8E6B352A9}"/>
          </ac:grpSpMkLst>
        </pc:grpChg>
        <pc:grpChg chg="add del mod">
          <ac:chgData name="Dan Balan" userId="757d128d1a06c863" providerId="LiveId" clId="{DAC6AAF4-5954-426D-8002-DA711EE13030}" dt="2023-01-26T15:04:30.554" v="1255" actId="165"/>
          <ac:grpSpMkLst>
            <pc:docMk/>
            <pc:sldMk cId="2390886427" sldId="274"/>
            <ac:grpSpMk id="18" creationId="{B5D184D3-D156-BCF0-02DD-77F8C41EC31B}"/>
          </ac:grpSpMkLst>
        </pc:grpChg>
        <pc:grpChg chg="add mod">
          <ac:chgData name="Dan Balan" userId="757d128d1a06c863" providerId="LiveId" clId="{DAC6AAF4-5954-426D-8002-DA711EE13030}" dt="2023-01-26T15:04:17.717" v="1253" actId="164"/>
          <ac:grpSpMkLst>
            <pc:docMk/>
            <pc:sldMk cId="2390886427" sldId="274"/>
            <ac:grpSpMk id="19" creationId="{8C680647-786C-AD8A-05C5-9143D8C4720C}"/>
          </ac:grpSpMkLst>
        </pc:grpChg>
        <pc:grpChg chg="add mod">
          <ac:chgData name="Dan Balan" userId="757d128d1a06c863" providerId="LiveId" clId="{DAC6AAF4-5954-426D-8002-DA711EE13030}" dt="2023-01-26T15:04:21.044" v="1254" actId="164"/>
          <ac:grpSpMkLst>
            <pc:docMk/>
            <pc:sldMk cId="2390886427" sldId="274"/>
            <ac:grpSpMk id="20" creationId="{108232C6-B565-FB5F-2AD7-F157EE779042}"/>
          </ac:grpSpMkLst>
        </pc:grpChg>
        <pc:grpChg chg="add mod">
          <ac:chgData name="Dan Balan" userId="757d128d1a06c863" providerId="LiveId" clId="{DAC6AAF4-5954-426D-8002-DA711EE13030}" dt="2023-01-26T15:04:39.215" v="1257" actId="164"/>
          <ac:grpSpMkLst>
            <pc:docMk/>
            <pc:sldMk cId="2390886427" sldId="274"/>
            <ac:grpSpMk id="21" creationId="{EE248296-4A39-9136-57D5-89DB6FE6EC92}"/>
          </ac:grpSpMkLst>
        </pc:grpChg>
        <pc:picChg chg="add mod topLvl">
          <ac:chgData name="Dan Balan" userId="757d128d1a06c863" providerId="LiveId" clId="{DAC6AAF4-5954-426D-8002-DA711EE13030}" dt="2023-01-26T15:04:17.717" v="1253" actId="164"/>
          <ac:picMkLst>
            <pc:docMk/>
            <pc:sldMk cId="2390886427" sldId="274"/>
            <ac:picMk id="4" creationId="{FDB5ACF3-5774-535B-438F-5635DE9E2588}"/>
          </ac:picMkLst>
        </pc:picChg>
        <pc:picChg chg="add del mod">
          <ac:chgData name="Dan Balan" userId="757d128d1a06c863" providerId="LiveId" clId="{DAC6AAF4-5954-426D-8002-DA711EE13030}" dt="2023-01-26T14:57:21.172" v="1184" actId="478"/>
          <ac:picMkLst>
            <pc:docMk/>
            <pc:sldMk cId="2390886427" sldId="274"/>
            <ac:picMk id="5" creationId="{D2242F8C-8B7E-C76F-F13C-1309EAF8503C}"/>
          </ac:picMkLst>
        </pc:picChg>
        <pc:picChg chg="add mod topLvl">
          <ac:chgData name="Dan Balan" userId="757d128d1a06c863" providerId="LiveId" clId="{DAC6AAF4-5954-426D-8002-DA711EE13030}" dt="2023-01-26T15:04:21.044" v="1254" actId="164"/>
          <ac:picMkLst>
            <pc:docMk/>
            <pc:sldMk cId="2390886427" sldId="274"/>
            <ac:picMk id="6" creationId="{79115F1A-4E34-3768-1717-D2D76BCCDBEB}"/>
          </ac:picMkLst>
        </pc:picChg>
        <pc:picChg chg="add mod topLvl">
          <ac:chgData name="Dan Balan" userId="757d128d1a06c863" providerId="LiveId" clId="{DAC6AAF4-5954-426D-8002-DA711EE13030}" dt="2023-01-26T15:04:39.215" v="1257" actId="164"/>
          <ac:picMkLst>
            <pc:docMk/>
            <pc:sldMk cId="2390886427" sldId="274"/>
            <ac:picMk id="8" creationId="{E690078E-532D-CE83-DD82-066EF4B1A760}"/>
          </ac:picMkLst>
        </pc:picChg>
        <pc:picChg chg="add mod topLvl">
          <ac:chgData name="Dan Balan" userId="757d128d1a06c863" providerId="LiveId" clId="{DAC6AAF4-5954-426D-8002-DA711EE13030}" dt="2023-01-26T15:04:17.717" v="1253" actId="164"/>
          <ac:picMkLst>
            <pc:docMk/>
            <pc:sldMk cId="2390886427" sldId="274"/>
            <ac:picMk id="10" creationId="{33DF8C8C-1FFB-5FF3-B7ED-760F889176A1}"/>
          </ac:picMkLst>
        </pc:picChg>
        <pc:picChg chg="add mod topLvl">
          <ac:chgData name="Dan Balan" userId="757d128d1a06c863" providerId="LiveId" clId="{DAC6AAF4-5954-426D-8002-DA711EE13030}" dt="2023-01-26T15:04:21.044" v="1254" actId="164"/>
          <ac:picMkLst>
            <pc:docMk/>
            <pc:sldMk cId="2390886427" sldId="274"/>
            <ac:picMk id="12" creationId="{D6360A9A-462C-8A26-1FB1-932EBC4C17C6}"/>
          </ac:picMkLst>
        </pc:picChg>
        <pc:picChg chg="add mod topLvl">
          <ac:chgData name="Dan Balan" userId="757d128d1a06c863" providerId="LiveId" clId="{DAC6AAF4-5954-426D-8002-DA711EE13030}" dt="2023-01-26T15:04:39.215" v="1257" actId="164"/>
          <ac:picMkLst>
            <pc:docMk/>
            <pc:sldMk cId="2390886427" sldId="274"/>
            <ac:picMk id="14" creationId="{98F3E168-B610-3BB3-51B8-3139077A1AD7}"/>
          </ac:picMkLst>
        </pc:picChg>
        <pc:picChg chg="del">
          <ac:chgData name="Dan Balan" userId="757d128d1a06c863" providerId="LiveId" clId="{DAC6AAF4-5954-426D-8002-DA711EE13030}" dt="2023-01-26T14:42:55.049" v="1146" actId="478"/>
          <ac:picMkLst>
            <pc:docMk/>
            <pc:sldMk cId="2390886427" sldId="274"/>
            <ac:picMk id="33" creationId="{DF179EC7-B553-747C-C395-EF94966C40D4}"/>
          </ac:picMkLst>
        </pc:picChg>
        <pc:picChg chg="del">
          <ac:chgData name="Dan Balan" userId="757d128d1a06c863" providerId="LiveId" clId="{DAC6AAF4-5954-426D-8002-DA711EE13030}" dt="2023-01-26T14:42:55.552" v="1147" actId="478"/>
          <ac:picMkLst>
            <pc:docMk/>
            <pc:sldMk cId="2390886427" sldId="274"/>
            <ac:picMk id="37" creationId="{7CD16135-C9FF-F058-2710-C68568B71CA5}"/>
          </ac:picMkLst>
        </pc:picChg>
        <pc:picChg chg="del">
          <ac:chgData name="Dan Balan" userId="757d128d1a06c863" providerId="LiveId" clId="{DAC6AAF4-5954-426D-8002-DA711EE13030}" dt="2023-01-26T14:42:56.009" v="1148" actId="478"/>
          <ac:picMkLst>
            <pc:docMk/>
            <pc:sldMk cId="2390886427" sldId="274"/>
            <ac:picMk id="45" creationId="{DCCC84F4-ABCA-EC77-B6A9-5997D5E49365}"/>
          </ac:picMkLst>
        </pc:picChg>
      </pc:sldChg>
      <pc:sldChg chg="addSp delSp modSp add mod delAnim modAnim">
        <pc:chgData name="Dan Balan" userId="757d128d1a06c863" providerId="LiveId" clId="{DAC6AAF4-5954-426D-8002-DA711EE13030}" dt="2023-01-27T13:45:18.978" v="5846" actId="14100"/>
        <pc:sldMkLst>
          <pc:docMk/>
          <pc:sldMk cId="1816346582" sldId="275"/>
        </pc:sldMkLst>
        <pc:spChg chg="mod">
          <ac:chgData name="Dan Balan" userId="757d128d1a06c863" providerId="LiveId" clId="{DAC6AAF4-5954-426D-8002-DA711EE13030}" dt="2023-01-26T19:46:20.541" v="5785" actId="1076"/>
          <ac:spMkLst>
            <pc:docMk/>
            <pc:sldMk cId="1816346582" sldId="275"/>
            <ac:spMk id="2" creationId="{9F2BFCFB-53A8-CB07-3461-C05567E6295A}"/>
          </ac:spMkLst>
        </pc:spChg>
        <pc:spChg chg="del">
          <ac:chgData name="Dan Balan" userId="757d128d1a06c863" providerId="LiveId" clId="{DAC6AAF4-5954-426D-8002-DA711EE13030}" dt="2023-01-26T15:13:10.285" v="1334" actId="478"/>
          <ac:spMkLst>
            <pc:docMk/>
            <pc:sldMk cId="1816346582" sldId="275"/>
            <ac:spMk id="3" creationId="{8840B14B-0F65-028D-3A91-AEFF15ABDF6D}"/>
          </ac:spMkLst>
        </pc:spChg>
        <pc:spChg chg="mod">
          <ac:chgData name="Dan Balan" userId="757d128d1a06c863" providerId="LiveId" clId="{DAC6AAF4-5954-426D-8002-DA711EE13030}" dt="2023-01-27T12:16:37.718" v="5824" actId="6549"/>
          <ac:spMkLst>
            <pc:docMk/>
            <pc:sldMk cId="1816346582" sldId="275"/>
            <ac:spMk id="5" creationId="{622D6C2E-83EA-6301-BD3D-662EB40123E2}"/>
          </ac:spMkLst>
        </pc:spChg>
        <pc:spChg chg="mod">
          <ac:chgData name="Dan Balan" userId="757d128d1a06c863" providerId="LiveId" clId="{DAC6AAF4-5954-426D-8002-DA711EE13030}" dt="2023-01-26T15:52:18.993" v="1586" actId="21"/>
          <ac:spMkLst>
            <pc:docMk/>
            <pc:sldMk cId="1816346582" sldId="275"/>
            <ac:spMk id="6" creationId="{1DA8AAAD-16D1-D0D1-FDBB-946E317954B3}"/>
          </ac:spMkLst>
        </pc:spChg>
        <pc:spChg chg="mod">
          <ac:chgData name="Dan Balan" userId="757d128d1a06c863" providerId="LiveId" clId="{DAC6AAF4-5954-426D-8002-DA711EE13030}" dt="2023-01-26T15:53:03.818" v="1608" actId="20577"/>
          <ac:spMkLst>
            <pc:docMk/>
            <pc:sldMk cId="1816346582" sldId="275"/>
            <ac:spMk id="8" creationId="{B519329B-17AA-53E4-E7F2-E448A2233003}"/>
          </ac:spMkLst>
        </pc:spChg>
        <pc:spChg chg="mod">
          <ac:chgData name="Dan Balan" userId="757d128d1a06c863" providerId="LiveId" clId="{DAC6AAF4-5954-426D-8002-DA711EE13030}" dt="2023-01-26T15:22:34.104" v="1446" actId="313"/>
          <ac:spMkLst>
            <pc:docMk/>
            <pc:sldMk cId="1816346582" sldId="275"/>
            <ac:spMk id="9" creationId="{89F5A217-1665-CAF7-6EB7-AB20296242D9}"/>
          </ac:spMkLst>
        </pc:spChg>
        <pc:spChg chg="mod">
          <ac:chgData name="Dan Balan" userId="757d128d1a06c863" providerId="LiveId" clId="{DAC6AAF4-5954-426D-8002-DA711EE13030}" dt="2023-01-26T19:38:21.165" v="5709" actId="255"/>
          <ac:spMkLst>
            <pc:docMk/>
            <pc:sldMk cId="1816346582" sldId="275"/>
            <ac:spMk id="11" creationId="{82B93674-5779-CDC1-7D01-77CBF9610D4F}"/>
          </ac:spMkLst>
        </pc:spChg>
        <pc:spChg chg="mod">
          <ac:chgData name="Dan Balan" userId="757d128d1a06c863" providerId="LiveId" clId="{DAC6AAF4-5954-426D-8002-DA711EE13030}" dt="2023-01-26T15:54:34.207" v="1624" actId="20577"/>
          <ac:spMkLst>
            <pc:docMk/>
            <pc:sldMk cId="1816346582" sldId="275"/>
            <ac:spMk id="12" creationId="{E775096A-4EDD-82FD-7821-D5CF98AE9988}"/>
          </ac:spMkLst>
        </pc:spChg>
        <pc:spChg chg="mod">
          <ac:chgData name="Dan Balan" userId="757d128d1a06c863" providerId="LiveId" clId="{DAC6AAF4-5954-426D-8002-DA711EE13030}" dt="2023-01-26T15:13:11.493" v="1335"/>
          <ac:spMkLst>
            <pc:docMk/>
            <pc:sldMk cId="1816346582" sldId="275"/>
            <ac:spMk id="14" creationId="{A261A49C-EF47-B8EA-CE90-9FB3C546AF33}"/>
          </ac:spMkLst>
        </pc:spChg>
        <pc:spChg chg="mod">
          <ac:chgData name="Dan Balan" userId="757d128d1a06c863" providerId="LiveId" clId="{DAC6AAF4-5954-426D-8002-DA711EE13030}" dt="2023-01-26T15:50:53.620" v="1568" actId="1076"/>
          <ac:spMkLst>
            <pc:docMk/>
            <pc:sldMk cId="1816346582" sldId="275"/>
            <ac:spMk id="15" creationId="{AB1E2ED5-BAEE-D3CA-6139-EF8422DA30CE}"/>
          </ac:spMkLst>
        </pc:spChg>
        <pc:spChg chg="mod">
          <ac:chgData name="Dan Balan" userId="757d128d1a06c863" providerId="LiveId" clId="{DAC6AAF4-5954-426D-8002-DA711EE13030}" dt="2023-01-26T15:13:11.493" v="1335"/>
          <ac:spMkLst>
            <pc:docMk/>
            <pc:sldMk cId="1816346582" sldId="275"/>
            <ac:spMk id="17" creationId="{2E135A99-6C07-7936-671F-BCDAD41DDCA3}"/>
          </ac:spMkLst>
        </pc:spChg>
        <pc:spChg chg="mod">
          <ac:chgData name="Dan Balan" userId="757d128d1a06c863" providerId="LiveId" clId="{DAC6AAF4-5954-426D-8002-DA711EE13030}" dt="2023-01-26T15:13:11.493" v="1335"/>
          <ac:spMkLst>
            <pc:docMk/>
            <pc:sldMk cId="1816346582" sldId="275"/>
            <ac:spMk id="18" creationId="{E963DAF7-AA10-AA94-3B25-C59E6E2390D7}"/>
          </ac:spMkLst>
        </pc:spChg>
        <pc:spChg chg="add mod">
          <ac:chgData name="Dan Balan" userId="757d128d1a06c863" providerId="LiveId" clId="{DAC6AAF4-5954-426D-8002-DA711EE13030}" dt="2023-01-27T13:45:18.978" v="5846" actId="14100"/>
          <ac:spMkLst>
            <pc:docMk/>
            <pc:sldMk cId="1816346582" sldId="275"/>
            <ac:spMk id="18" creationId="{EB7A6207-8595-A983-56FC-D40D146185F1}"/>
          </ac:spMkLst>
        </pc:spChg>
        <pc:spChg chg="mod">
          <ac:chgData name="Dan Balan" userId="757d128d1a06c863" providerId="LiveId" clId="{DAC6AAF4-5954-426D-8002-DA711EE13030}" dt="2023-01-26T15:13:11.493" v="1335"/>
          <ac:spMkLst>
            <pc:docMk/>
            <pc:sldMk cId="1816346582" sldId="275"/>
            <ac:spMk id="20" creationId="{4CF0B03F-1DBE-3A41-3D5C-F8589C120732}"/>
          </ac:spMkLst>
        </pc:spChg>
        <pc:spChg chg="mod">
          <ac:chgData name="Dan Balan" userId="757d128d1a06c863" providerId="LiveId" clId="{DAC6AAF4-5954-426D-8002-DA711EE13030}" dt="2023-01-26T15:50:31.305" v="1563" actId="6549"/>
          <ac:spMkLst>
            <pc:docMk/>
            <pc:sldMk cId="1816346582" sldId="275"/>
            <ac:spMk id="21" creationId="{076767FC-3DD0-23EB-CB9F-B4BBDA7F8A2E}"/>
          </ac:spMkLst>
        </pc:spChg>
        <pc:spChg chg="add del">
          <ac:chgData name="Dan Balan" userId="757d128d1a06c863" providerId="LiveId" clId="{DAC6AAF4-5954-426D-8002-DA711EE13030}" dt="2023-01-26T15:52:11.475" v="1583" actId="22"/>
          <ac:spMkLst>
            <pc:docMk/>
            <pc:sldMk cId="1816346582" sldId="275"/>
            <ac:spMk id="23" creationId="{F8FE7E6D-B903-60E6-9F2E-D2CDD820FA5D}"/>
          </ac:spMkLst>
        </pc:spChg>
        <pc:spChg chg="add mod">
          <ac:chgData name="Dan Balan" userId="757d128d1a06c863" providerId="LiveId" clId="{DAC6AAF4-5954-426D-8002-DA711EE13030}" dt="2023-01-26T19:46:26.090" v="5786" actId="164"/>
          <ac:spMkLst>
            <pc:docMk/>
            <pc:sldMk cId="1816346582" sldId="275"/>
            <ac:spMk id="25" creationId="{FF7790DB-4D2B-90B0-B614-88D8CA4A4B7E}"/>
          </ac:spMkLst>
        </pc:spChg>
        <pc:spChg chg="add del mod">
          <ac:chgData name="Dan Balan" userId="757d128d1a06c863" providerId="LiveId" clId="{DAC6AAF4-5954-426D-8002-DA711EE13030}" dt="2023-01-26T15:52:52.917" v="1602" actId="22"/>
          <ac:spMkLst>
            <pc:docMk/>
            <pc:sldMk cId="1816346582" sldId="275"/>
            <ac:spMk id="27" creationId="{9C1596E4-CFA6-EB56-1442-56C496BEA2CA}"/>
          </ac:spMkLst>
        </pc:spChg>
        <pc:spChg chg="add mod">
          <ac:chgData name="Dan Balan" userId="757d128d1a06c863" providerId="LiveId" clId="{DAC6AAF4-5954-426D-8002-DA711EE13030}" dt="2023-01-26T19:46:31.143" v="5787" actId="164"/>
          <ac:spMkLst>
            <pc:docMk/>
            <pc:sldMk cId="1816346582" sldId="275"/>
            <ac:spMk id="28" creationId="{CDD3851C-192F-03EA-2F0B-0C0CAAC27650}"/>
          </ac:spMkLst>
        </pc:spChg>
        <pc:spChg chg="add mod">
          <ac:chgData name="Dan Balan" userId="757d128d1a06c863" providerId="LiveId" clId="{DAC6AAF4-5954-426D-8002-DA711EE13030}" dt="2023-01-26T19:46:35.799" v="5788" actId="164"/>
          <ac:spMkLst>
            <pc:docMk/>
            <pc:sldMk cId="1816346582" sldId="275"/>
            <ac:spMk id="29" creationId="{02A70110-B90B-611C-6C75-2EE0F17A2674}"/>
          </ac:spMkLst>
        </pc:spChg>
        <pc:spChg chg="del">
          <ac:chgData name="Dan Balan" userId="757d128d1a06c863" providerId="LiveId" clId="{DAC6AAF4-5954-426D-8002-DA711EE13030}" dt="2023-01-26T14:34:45.605" v="1073" actId="478"/>
          <ac:spMkLst>
            <pc:docMk/>
            <pc:sldMk cId="1816346582" sldId="275"/>
            <ac:spMk id="53" creationId="{7E907132-5946-D9A7-2120-43586842A718}"/>
          </ac:spMkLst>
        </pc:spChg>
        <pc:spChg chg="del">
          <ac:chgData name="Dan Balan" userId="757d128d1a06c863" providerId="LiveId" clId="{DAC6AAF4-5954-426D-8002-DA711EE13030}" dt="2023-01-26T14:34:45.605" v="1073" actId="478"/>
          <ac:spMkLst>
            <pc:docMk/>
            <pc:sldMk cId="1816346582" sldId="275"/>
            <ac:spMk id="54" creationId="{4E896626-BDD5-0D5F-F3E7-192E8617CB58}"/>
          </ac:spMkLst>
        </pc:spChg>
        <pc:grpChg chg="add mod">
          <ac:chgData name="Dan Balan" userId="757d128d1a06c863" providerId="LiveId" clId="{DAC6AAF4-5954-426D-8002-DA711EE13030}" dt="2023-01-27T12:17:26.214" v="5844" actId="164"/>
          <ac:grpSpMkLst>
            <pc:docMk/>
            <pc:sldMk cId="1816346582" sldId="275"/>
            <ac:grpSpMk id="3" creationId="{E2280D08-22E6-E506-8055-6DC04893AF3F}"/>
          </ac:grpSpMkLst>
        </pc:grpChg>
        <pc:grpChg chg="add del mod">
          <ac:chgData name="Dan Balan" userId="757d128d1a06c863" providerId="LiveId" clId="{DAC6AAF4-5954-426D-8002-DA711EE13030}" dt="2023-01-26T19:46:26.090" v="5786" actId="164"/>
          <ac:grpSpMkLst>
            <pc:docMk/>
            <pc:sldMk cId="1816346582" sldId="275"/>
            <ac:grpSpMk id="4" creationId="{BC4E45DE-206D-4770-EBD7-060EE8ECF9F1}"/>
          </ac:grpSpMkLst>
        </pc:grpChg>
        <pc:grpChg chg="add del mod">
          <ac:chgData name="Dan Balan" userId="757d128d1a06c863" providerId="LiveId" clId="{DAC6AAF4-5954-426D-8002-DA711EE13030}" dt="2023-01-26T19:46:31.143" v="5787" actId="164"/>
          <ac:grpSpMkLst>
            <pc:docMk/>
            <pc:sldMk cId="1816346582" sldId="275"/>
            <ac:grpSpMk id="7" creationId="{09C64FF7-9B87-68AE-2529-13022EAC28BB}"/>
          </ac:grpSpMkLst>
        </pc:grpChg>
        <pc:grpChg chg="add del mod">
          <ac:chgData name="Dan Balan" userId="757d128d1a06c863" providerId="LiveId" clId="{DAC6AAF4-5954-426D-8002-DA711EE13030}" dt="2023-01-26T19:46:35.799" v="5788" actId="164"/>
          <ac:grpSpMkLst>
            <pc:docMk/>
            <pc:sldMk cId="1816346582" sldId="275"/>
            <ac:grpSpMk id="10" creationId="{911153D1-7475-68DA-3E4F-673697FEF2C2}"/>
          </ac:grpSpMkLst>
        </pc:grpChg>
        <pc:grpChg chg="add del mod">
          <ac:chgData name="Dan Balan" userId="757d128d1a06c863" providerId="LiveId" clId="{DAC6AAF4-5954-426D-8002-DA711EE13030}" dt="2023-01-26T15:50:43.197" v="1567" actId="1076"/>
          <ac:grpSpMkLst>
            <pc:docMk/>
            <pc:sldMk cId="1816346582" sldId="275"/>
            <ac:grpSpMk id="13" creationId="{62ACA1FE-A5B1-940C-204E-2C9563C395D2}"/>
          </ac:grpSpMkLst>
        </pc:grpChg>
        <pc:grpChg chg="add mod">
          <ac:chgData name="Dan Balan" userId="757d128d1a06c863" providerId="LiveId" clId="{DAC6AAF4-5954-426D-8002-DA711EE13030}" dt="2023-01-26T19:46:31.143" v="5787" actId="164"/>
          <ac:grpSpMkLst>
            <pc:docMk/>
            <pc:sldMk cId="1816346582" sldId="275"/>
            <ac:grpSpMk id="16" creationId="{6A09FE79-8784-E3B9-C98D-0450FCB4F96B}"/>
          </ac:grpSpMkLst>
        </pc:grpChg>
        <pc:grpChg chg="add del mod">
          <ac:chgData name="Dan Balan" userId="757d128d1a06c863" providerId="LiveId" clId="{DAC6AAF4-5954-426D-8002-DA711EE13030}" dt="2023-01-26T15:50:29.436" v="1562" actId="478"/>
          <ac:grpSpMkLst>
            <pc:docMk/>
            <pc:sldMk cId="1816346582" sldId="275"/>
            <ac:grpSpMk id="16" creationId="{F89C673E-1EF6-8532-B98C-9CB9675B1095}"/>
          </ac:grpSpMkLst>
        </pc:grpChg>
        <pc:grpChg chg="add mod">
          <ac:chgData name="Dan Balan" userId="757d128d1a06c863" providerId="LiveId" clId="{DAC6AAF4-5954-426D-8002-DA711EE13030}" dt="2023-01-26T19:46:35.799" v="5788" actId="164"/>
          <ac:grpSpMkLst>
            <pc:docMk/>
            <pc:sldMk cId="1816346582" sldId="275"/>
            <ac:grpSpMk id="17" creationId="{A3E3FDDD-F7FF-A177-8986-7B9953ABCF27}"/>
          </ac:grpSpMkLst>
        </pc:grpChg>
        <pc:grpChg chg="add mod">
          <ac:chgData name="Dan Balan" userId="757d128d1a06c863" providerId="LiveId" clId="{DAC6AAF4-5954-426D-8002-DA711EE13030}" dt="2023-01-27T12:17:26.214" v="5844" actId="164"/>
          <ac:grpSpMkLst>
            <pc:docMk/>
            <pc:sldMk cId="1816346582" sldId="275"/>
            <ac:grpSpMk id="19" creationId="{5BE13E9D-E5FD-1A11-CD05-9FBABA331A72}"/>
          </ac:grpSpMkLst>
        </pc:grpChg>
        <pc:grpChg chg="add del mod">
          <ac:chgData name="Dan Balan" userId="757d128d1a06c863" providerId="LiveId" clId="{DAC6AAF4-5954-426D-8002-DA711EE13030}" dt="2023-01-26T15:50:33.368" v="1564" actId="478"/>
          <ac:grpSpMkLst>
            <pc:docMk/>
            <pc:sldMk cId="1816346582" sldId="275"/>
            <ac:grpSpMk id="19" creationId="{77227B08-D983-BC49-25DC-E62E67853E65}"/>
          </ac:grpSpMkLst>
        </pc:grpChg>
        <pc:grpChg chg="del">
          <ac:chgData name="Dan Balan" userId="757d128d1a06c863" providerId="LiveId" clId="{DAC6AAF4-5954-426D-8002-DA711EE13030}" dt="2023-01-26T15:13:08.834" v="1333" actId="478"/>
          <ac:grpSpMkLst>
            <pc:docMk/>
            <pc:sldMk cId="1816346582" sldId="275"/>
            <ac:grpSpMk id="43" creationId="{70D07342-4D85-F140-8D16-B9CABD4D01B6}"/>
          </ac:grpSpMkLst>
        </pc:grpChg>
        <pc:grpChg chg="del">
          <ac:chgData name="Dan Balan" userId="757d128d1a06c863" providerId="LiveId" clId="{DAC6AAF4-5954-426D-8002-DA711EE13030}" dt="2023-01-26T14:34:45.605" v="1073" actId="478"/>
          <ac:grpSpMkLst>
            <pc:docMk/>
            <pc:sldMk cId="1816346582" sldId="275"/>
            <ac:grpSpMk id="47" creationId="{3CA3E521-905F-B856-2A37-55A55BB8AECE}"/>
          </ac:grpSpMkLst>
        </pc:grpChg>
        <pc:grpChg chg="del">
          <ac:chgData name="Dan Balan" userId="757d128d1a06c863" providerId="LiveId" clId="{DAC6AAF4-5954-426D-8002-DA711EE13030}" dt="2023-01-26T14:34:45.605" v="1073" actId="478"/>
          <ac:grpSpMkLst>
            <pc:docMk/>
            <pc:sldMk cId="1816346582" sldId="275"/>
            <ac:grpSpMk id="50" creationId="{712E54E8-F31E-84EE-9DED-9C706A3B21B3}"/>
          </ac:grpSpMkLst>
        </pc:grpChg>
      </pc:sldChg>
      <pc:sldChg chg="add del">
        <pc:chgData name="Dan Balan" userId="757d128d1a06c863" providerId="LiveId" clId="{DAC6AAF4-5954-426D-8002-DA711EE13030}" dt="2023-01-26T16:12:36.488" v="1674" actId="2696"/>
        <pc:sldMkLst>
          <pc:docMk/>
          <pc:sldMk cId="948544075" sldId="276"/>
        </pc:sldMkLst>
      </pc:sldChg>
      <pc:sldChg chg="delSp add del mod delAnim">
        <pc:chgData name="Dan Balan" userId="757d128d1a06c863" providerId="LiveId" clId="{DAC6AAF4-5954-426D-8002-DA711EE13030}" dt="2023-01-26T16:00:28.774" v="1634" actId="2696"/>
        <pc:sldMkLst>
          <pc:docMk/>
          <pc:sldMk cId="2885384372" sldId="276"/>
        </pc:sldMkLst>
        <pc:spChg chg="del">
          <ac:chgData name="Dan Balan" userId="757d128d1a06c863" providerId="LiveId" clId="{DAC6AAF4-5954-426D-8002-DA711EE13030}" dt="2023-01-26T14:34:49.701" v="1074" actId="478"/>
          <ac:spMkLst>
            <pc:docMk/>
            <pc:sldMk cId="2885384372" sldId="276"/>
            <ac:spMk id="3" creationId="{8840B14B-0F65-028D-3A91-AEFF15ABDF6D}"/>
          </ac:spMkLst>
        </pc:spChg>
        <pc:spChg chg="del">
          <ac:chgData name="Dan Balan" userId="757d128d1a06c863" providerId="LiveId" clId="{DAC6AAF4-5954-426D-8002-DA711EE13030}" dt="2023-01-26T14:34:51.126" v="1075" actId="478"/>
          <ac:spMkLst>
            <pc:docMk/>
            <pc:sldMk cId="2885384372" sldId="276"/>
            <ac:spMk id="54" creationId="{4E896626-BDD5-0D5F-F3E7-192E8617CB58}"/>
          </ac:spMkLst>
        </pc:spChg>
        <pc:grpChg chg="del">
          <ac:chgData name="Dan Balan" userId="757d128d1a06c863" providerId="LiveId" clId="{DAC6AAF4-5954-426D-8002-DA711EE13030}" dt="2023-01-26T14:34:49.701" v="1074" actId="478"/>
          <ac:grpSpMkLst>
            <pc:docMk/>
            <pc:sldMk cId="2885384372" sldId="276"/>
            <ac:grpSpMk id="43" creationId="{70D07342-4D85-F140-8D16-B9CABD4D01B6}"/>
          </ac:grpSpMkLst>
        </pc:grpChg>
        <pc:grpChg chg="del">
          <ac:chgData name="Dan Balan" userId="757d128d1a06c863" providerId="LiveId" clId="{DAC6AAF4-5954-426D-8002-DA711EE13030}" dt="2023-01-26T14:34:51.126" v="1075" actId="478"/>
          <ac:grpSpMkLst>
            <pc:docMk/>
            <pc:sldMk cId="2885384372" sldId="276"/>
            <ac:grpSpMk id="50" creationId="{712E54E8-F31E-84EE-9DED-9C706A3B21B3}"/>
          </ac:grpSpMkLst>
        </pc:grpChg>
      </pc:sldChg>
      <pc:sldChg chg="modSp add del mod setBg">
        <pc:chgData name="Dan Balan" userId="757d128d1a06c863" providerId="LiveId" clId="{DAC6AAF4-5954-426D-8002-DA711EE13030}" dt="2023-01-26T16:12:13.686" v="1672"/>
        <pc:sldMkLst>
          <pc:docMk/>
          <pc:sldMk cId="3294229295" sldId="276"/>
        </pc:sldMkLst>
        <pc:spChg chg="mod">
          <ac:chgData name="Dan Balan" userId="757d128d1a06c863" providerId="LiveId" clId="{DAC6AAF4-5954-426D-8002-DA711EE13030}" dt="2023-01-26T16:12:13.686" v="1672"/>
          <ac:spMkLst>
            <pc:docMk/>
            <pc:sldMk cId="3294229295" sldId="276"/>
            <ac:spMk id="4" creationId="{08480149-D0B5-062F-9281-5A72F35354F1}"/>
          </ac:spMkLst>
        </pc:spChg>
      </pc:sldChg>
      <pc:sldChg chg="addSp delSp modSp add mod modAnim">
        <pc:chgData name="Dan Balan" userId="757d128d1a06c863" providerId="LiveId" clId="{DAC6AAF4-5954-426D-8002-DA711EE13030}" dt="2023-01-26T16:18:41.252" v="1764"/>
        <pc:sldMkLst>
          <pc:docMk/>
          <pc:sldMk cId="3490057511" sldId="276"/>
        </pc:sldMkLst>
        <pc:spChg chg="mod">
          <ac:chgData name="Dan Balan" userId="757d128d1a06c863" providerId="LiveId" clId="{DAC6AAF4-5954-426D-8002-DA711EE13030}" dt="2023-01-26T16:13:16.364" v="1699" actId="20577"/>
          <ac:spMkLst>
            <pc:docMk/>
            <pc:sldMk cId="3490057511" sldId="276"/>
            <ac:spMk id="2" creationId="{9F2BFCFB-53A8-CB07-3461-C05567E6295A}"/>
          </ac:spMkLst>
        </pc:spChg>
        <pc:spChg chg="mod">
          <ac:chgData name="Dan Balan" userId="757d128d1a06c863" providerId="LiveId" clId="{DAC6AAF4-5954-426D-8002-DA711EE13030}" dt="2023-01-26T16:12:53.859" v="1677" actId="6549"/>
          <ac:spMkLst>
            <pc:docMk/>
            <pc:sldMk cId="3490057511" sldId="276"/>
            <ac:spMk id="4" creationId="{091ABDF2-D02B-B3DC-9C49-BF5ED89ABAD8}"/>
          </ac:spMkLst>
        </pc:spChg>
        <pc:spChg chg="add mod">
          <ac:chgData name="Dan Balan" userId="757d128d1a06c863" providerId="LiveId" clId="{DAC6AAF4-5954-426D-8002-DA711EE13030}" dt="2023-01-26T16:17:53.853" v="1747" actId="1076"/>
          <ac:spMkLst>
            <pc:docMk/>
            <pc:sldMk cId="3490057511" sldId="276"/>
            <ac:spMk id="6" creationId="{5B0999D6-4C6E-6CD1-8AD3-27FBC58798B9}"/>
          </ac:spMkLst>
        </pc:spChg>
        <pc:spChg chg="add mod">
          <ac:chgData name="Dan Balan" userId="757d128d1a06c863" providerId="LiveId" clId="{DAC6AAF4-5954-426D-8002-DA711EE13030}" dt="2023-01-26T16:17:30.159" v="1743" actId="1076"/>
          <ac:spMkLst>
            <pc:docMk/>
            <pc:sldMk cId="3490057511" sldId="276"/>
            <ac:spMk id="9" creationId="{B26AA950-C2BE-A5A5-A66E-9DC2E62C5CAA}"/>
          </ac:spMkLst>
        </pc:spChg>
        <pc:spChg chg="add mod">
          <ac:chgData name="Dan Balan" userId="757d128d1a06c863" providerId="LiveId" clId="{DAC6AAF4-5954-426D-8002-DA711EE13030}" dt="2023-01-26T16:17:32.124" v="1744" actId="1076"/>
          <ac:spMkLst>
            <pc:docMk/>
            <pc:sldMk cId="3490057511" sldId="276"/>
            <ac:spMk id="11" creationId="{C0FA4FCE-D016-77A5-AD77-0BDDF3B935A0}"/>
          </ac:spMkLst>
        </pc:spChg>
        <pc:spChg chg="mod">
          <ac:chgData name="Dan Balan" userId="757d128d1a06c863" providerId="LiveId" clId="{DAC6AAF4-5954-426D-8002-DA711EE13030}" dt="2023-01-26T16:12:54.480" v="1678" actId="6549"/>
          <ac:spMkLst>
            <pc:docMk/>
            <pc:sldMk cId="3490057511" sldId="276"/>
            <ac:spMk id="14" creationId="{32CAAC22-E8F8-0B95-75B5-2121082F2910}"/>
          </ac:spMkLst>
        </pc:spChg>
        <pc:spChg chg="add mod">
          <ac:chgData name="Dan Balan" userId="757d128d1a06c863" providerId="LiveId" clId="{DAC6AAF4-5954-426D-8002-DA711EE13030}" dt="2023-01-26T16:18:10.659" v="1752" actId="1076"/>
          <ac:spMkLst>
            <pc:docMk/>
            <pc:sldMk cId="3490057511" sldId="276"/>
            <ac:spMk id="15" creationId="{EECE21AC-2E11-A098-D0FF-111C52301EBD}"/>
          </ac:spMkLst>
        </pc:spChg>
        <pc:spChg chg="del">
          <ac:chgData name="Dan Balan" userId="757d128d1a06c863" providerId="LiveId" clId="{DAC6AAF4-5954-426D-8002-DA711EE13030}" dt="2023-01-26T16:13:06.838" v="1689" actId="478"/>
          <ac:spMkLst>
            <pc:docMk/>
            <pc:sldMk cId="3490057511" sldId="276"/>
            <ac:spMk id="17" creationId="{0DAAD567-28D3-C838-4092-3EE090346313}"/>
          </ac:spMkLst>
        </pc:spChg>
        <pc:spChg chg="del">
          <ac:chgData name="Dan Balan" userId="757d128d1a06c863" providerId="LiveId" clId="{DAC6AAF4-5954-426D-8002-DA711EE13030}" dt="2023-01-26T16:13:07.476" v="1690" actId="478"/>
          <ac:spMkLst>
            <pc:docMk/>
            <pc:sldMk cId="3490057511" sldId="276"/>
            <ac:spMk id="19" creationId="{2F523852-FC60-D142-F7DE-973FCFB7F445}"/>
          </ac:spMkLst>
        </pc:spChg>
        <pc:spChg chg="add mod">
          <ac:chgData name="Dan Balan" userId="757d128d1a06c863" providerId="LiveId" clId="{DAC6AAF4-5954-426D-8002-DA711EE13030}" dt="2023-01-26T16:17:40.666" v="1745" actId="1076"/>
          <ac:spMkLst>
            <pc:docMk/>
            <pc:sldMk cId="3490057511" sldId="276"/>
            <ac:spMk id="20" creationId="{6D2632E7-FD19-E321-C8E6-38D408BC9717}"/>
          </ac:spMkLst>
        </pc:spChg>
        <pc:spChg chg="del">
          <ac:chgData name="Dan Balan" userId="757d128d1a06c863" providerId="LiveId" clId="{DAC6AAF4-5954-426D-8002-DA711EE13030}" dt="2023-01-26T16:13:08.541" v="1691" actId="478"/>
          <ac:spMkLst>
            <pc:docMk/>
            <pc:sldMk cId="3490057511" sldId="276"/>
            <ac:spMk id="21" creationId="{DF65A2E7-F048-2356-C2C1-504AAC72DFBE}"/>
          </ac:spMkLst>
        </pc:spChg>
        <pc:spChg chg="del mod">
          <ac:chgData name="Dan Balan" userId="757d128d1a06c863" providerId="LiveId" clId="{DAC6AAF4-5954-426D-8002-DA711EE13030}" dt="2023-01-26T16:13:10.993" v="1694" actId="478"/>
          <ac:spMkLst>
            <pc:docMk/>
            <pc:sldMk cId="3490057511" sldId="276"/>
            <ac:spMk id="22" creationId="{8F73E7F3-DB4A-5675-36F7-E0436D1A0CC1}"/>
          </ac:spMkLst>
        </pc:spChg>
        <pc:spChg chg="add mod">
          <ac:chgData name="Dan Balan" userId="757d128d1a06c863" providerId="LiveId" clId="{DAC6AAF4-5954-426D-8002-DA711EE13030}" dt="2023-01-26T16:18:23.025" v="1757" actId="1076"/>
          <ac:spMkLst>
            <pc:docMk/>
            <pc:sldMk cId="3490057511" sldId="276"/>
            <ac:spMk id="24" creationId="{023757BC-D7C3-3698-8675-98231A76CB5E}"/>
          </ac:spMkLst>
        </pc:spChg>
        <pc:grpChg chg="del">
          <ac:chgData name="Dan Balan" userId="757d128d1a06c863" providerId="LiveId" clId="{DAC6AAF4-5954-426D-8002-DA711EE13030}" dt="2023-01-26T16:12:46.627" v="1676" actId="478"/>
          <ac:grpSpMkLst>
            <pc:docMk/>
            <pc:sldMk cId="3490057511" sldId="276"/>
            <ac:grpSpMk id="34" creationId="{A1B3F5E3-48F0-54A9-6E2A-3C1917C05E3E}"/>
          </ac:grpSpMkLst>
        </pc:grpChg>
        <pc:grpChg chg="del">
          <ac:chgData name="Dan Balan" userId="757d128d1a06c863" providerId="LiveId" clId="{DAC6AAF4-5954-426D-8002-DA711EE13030}" dt="2023-01-26T16:12:55.786" v="1679" actId="478"/>
          <ac:grpSpMkLst>
            <pc:docMk/>
            <pc:sldMk cId="3490057511" sldId="276"/>
            <ac:grpSpMk id="35" creationId="{3F8499DF-E81A-6598-4129-454FF671A739}"/>
          </ac:grpSpMkLst>
        </pc:grpChg>
        <pc:grpChg chg="del">
          <ac:chgData name="Dan Balan" userId="757d128d1a06c863" providerId="LiveId" clId="{DAC6AAF4-5954-426D-8002-DA711EE13030}" dt="2023-01-26T16:12:58.556" v="1680" actId="478"/>
          <ac:grpSpMkLst>
            <pc:docMk/>
            <pc:sldMk cId="3490057511" sldId="276"/>
            <ac:grpSpMk id="36" creationId="{8300E3F8-03BB-B8E4-153C-1808F4D9649B}"/>
          </ac:grpSpMkLst>
        </pc:grpChg>
        <pc:picChg chg="add mod">
          <ac:chgData name="Dan Balan" userId="757d128d1a06c863" providerId="LiveId" clId="{DAC6AAF4-5954-426D-8002-DA711EE13030}" dt="2023-01-26T16:13:21.030" v="1700"/>
          <ac:picMkLst>
            <pc:docMk/>
            <pc:sldMk cId="3490057511" sldId="276"/>
            <ac:picMk id="7" creationId="{1108D92C-D49A-00BE-4D2F-AD52BF92861E}"/>
          </ac:picMkLst>
        </pc:picChg>
        <pc:cxnChg chg="del mod">
          <ac:chgData name="Dan Balan" userId="757d128d1a06c863" providerId="LiveId" clId="{DAC6AAF4-5954-426D-8002-DA711EE13030}" dt="2023-01-26T16:13:04.319" v="1686" actId="478"/>
          <ac:cxnSpMkLst>
            <pc:docMk/>
            <pc:sldMk cId="3490057511" sldId="276"/>
            <ac:cxnSpMk id="27" creationId="{F65E70EF-EF50-E06B-6904-27E5D56AEA39}"/>
          </ac:cxnSpMkLst>
        </pc:cxnChg>
        <pc:cxnChg chg="del mod">
          <ac:chgData name="Dan Balan" userId="757d128d1a06c863" providerId="LiveId" clId="{DAC6AAF4-5954-426D-8002-DA711EE13030}" dt="2023-01-26T16:13:02.984" v="1684" actId="478"/>
          <ac:cxnSpMkLst>
            <pc:docMk/>
            <pc:sldMk cId="3490057511" sldId="276"/>
            <ac:cxnSpMk id="30" creationId="{802D7813-8654-27DC-377A-8EF4C1527D9F}"/>
          </ac:cxnSpMkLst>
        </pc:cxnChg>
        <pc:cxnChg chg="del">
          <ac:chgData name="Dan Balan" userId="757d128d1a06c863" providerId="LiveId" clId="{DAC6AAF4-5954-426D-8002-DA711EE13030}" dt="2023-01-26T16:13:01.242" v="1682" actId="478"/>
          <ac:cxnSpMkLst>
            <pc:docMk/>
            <pc:sldMk cId="3490057511" sldId="276"/>
            <ac:cxnSpMk id="33" creationId="{47A9683F-72BC-9DA4-85AB-BD1EC46E5D75}"/>
          </ac:cxnSpMkLst>
        </pc:cxnChg>
      </pc:sldChg>
      <pc:sldChg chg="delSp modSp add del mod delAnim">
        <pc:chgData name="Dan Balan" userId="757d128d1a06c863" providerId="LiveId" clId="{DAC6AAF4-5954-426D-8002-DA711EE13030}" dt="2023-01-26T16:00:32.610" v="1635" actId="2696"/>
        <pc:sldMkLst>
          <pc:docMk/>
          <pc:sldMk cId="125034026" sldId="277"/>
        </pc:sldMkLst>
        <pc:spChg chg="mod">
          <ac:chgData name="Dan Balan" userId="757d128d1a06c863" providerId="LiveId" clId="{DAC6AAF4-5954-426D-8002-DA711EE13030}" dt="2023-01-26T14:34:54.422" v="1077" actId="1076"/>
          <ac:spMkLst>
            <pc:docMk/>
            <pc:sldMk cId="125034026" sldId="277"/>
            <ac:spMk id="2" creationId="{9F2BFCFB-53A8-CB07-3461-C05567E6295A}"/>
          </ac:spMkLst>
        </pc:spChg>
        <pc:spChg chg="del">
          <ac:chgData name="Dan Balan" userId="757d128d1a06c863" providerId="LiveId" clId="{DAC6AAF4-5954-426D-8002-DA711EE13030}" dt="2023-01-26T14:34:57.814" v="1078" actId="478"/>
          <ac:spMkLst>
            <pc:docMk/>
            <pc:sldMk cId="125034026" sldId="277"/>
            <ac:spMk id="3" creationId="{8840B14B-0F65-028D-3A91-AEFF15ABDF6D}"/>
          </ac:spMkLst>
        </pc:spChg>
        <pc:spChg chg="del">
          <ac:chgData name="Dan Balan" userId="757d128d1a06c863" providerId="LiveId" clId="{DAC6AAF4-5954-426D-8002-DA711EE13030}" dt="2023-01-26T14:34:57.814" v="1078" actId="478"/>
          <ac:spMkLst>
            <pc:docMk/>
            <pc:sldMk cId="125034026" sldId="277"/>
            <ac:spMk id="53" creationId="{7E907132-5946-D9A7-2120-43586842A718}"/>
          </ac:spMkLst>
        </pc:spChg>
        <pc:grpChg chg="del">
          <ac:chgData name="Dan Balan" userId="757d128d1a06c863" providerId="LiveId" clId="{DAC6AAF4-5954-426D-8002-DA711EE13030}" dt="2023-01-26T14:34:57.814" v="1078" actId="478"/>
          <ac:grpSpMkLst>
            <pc:docMk/>
            <pc:sldMk cId="125034026" sldId="277"/>
            <ac:grpSpMk id="43" creationId="{70D07342-4D85-F140-8D16-B9CABD4D01B6}"/>
          </ac:grpSpMkLst>
        </pc:grpChg>
        <pc:grpChg chg="del">
          <ac:chgData name="Dan Balan" userId="757d128d1a06c863" providerId="LiveId" clId="{DAC6AAF4-5954-426D-8002-DA711EE13030}" dt="2023-01-26T14:34:57.814" v="1078" actId="478"/>
          <ac:grpSpMkLst>
            <pc:docMk/>
            <pc:sldMk cId="125034026" sldId="277"/>
            <ac:grpSpMk id="47" creationId="{3CA3E521-905F-B856-2A37-55A55BB8AECE}"/>
          </ac:grpSpMkLst>
        </pc:grpChg>
      </pc:sldChg>
      <pc:sldChg chg="addSp delSp modSp add mod addAnim delAnim modAnim">
        <pc:chgData name="Dan Balan" userId="757d128d1a06c863" providerId="LiveId" clId="{DAC6AAF4-5954-426D-8002-DA711EE13030}" dt="2023-01-26T19:40:15.053" v="5736" actId="20577"/>
        <pc:sldMkLst>
          <pc:docMk/>
          <pc:sldMk cId="2960981190" sldId="277"/>
        </pc:sldMkLst>
        <pc:spChg chg="mod">
          <ac:chgData name="Dan Balan" userId="757d128d1a06c863" providerId="LiveId" clId="{DAC6AAF4-5954-426D-8002-DA711EE13030}" dt="2023-01-26T18:01:38.318" v="4121" actId="5793"/>
          <ac:spMkLst>
            <pc:docMk/>
            <pc:sldMk cId="2960981190" sldId="277"/>
            <ac:spMk id="2" creationId="{9F2BFCFB-53A8-CB07-3461-C05567E6295A}"/>
          </ac:spMkLst>
        </pc:spChg>
        <pc:spChg chg="add del">
          <ac:chgData name="Dan Balan" userId="757d128d1a06c863" providerId="LiveId" clId="{DAC6AAF4-5954-426D-8002-DA711EE13030}" dt="2023-01-26T16:23:42.612" v="1817" actId="22"/>
          <ac:spMkLst>
            <pc:docMk/>
            <pc:sldMk cId="2960981190" sldId="277"/>
            <ac:spMk id="13" creationId="{65A1C25B-6620-E657-900B-A14C569B1897}"/>
          </ac:spMkLst>
        </pc:spChg>
        <pc:spChg chg="add mod">
          <ac:chgData name="Dan Balan" userId="757d128d1a06c863" providerId="LiveId" clId="{DAC6AAF4-5954-426D-8002-DA711EE13030}" dt="2023-01-26T16:29:28.846" v="1959" actId="1076"/>
          <ac:spMkLst>
            <pc:docMk/>
            <pc:sldMk cId="2960981190" sldId="277"/>
            <ac:spMk id="15" creationId="{29AD0CA6-B292-8651-F0CD-97EC43AF7F3B}"/>
          </ac:spMkLst>
        </pc:spChg>
        <pc:spChg chg="add mod">
          <ac:chgData name="Dan Balan" userId="757d128d1a06c863" providerId="LiveId" clId="{DAC6AAF4-5954-426D-8002-DA711EE13030}" dt="2023-01-26T16:29:55.770" v="1962" actId="1076"/>
          <ac:spMkLst>
            <pc:docMk/>
            <pc:sldMk cId="2960981190" sldId="277"/>
            <ac:spMk id="17" creationId="{194C4963-03B3-13DC-5A98-3C11D1D812A7}"/>
          </ac:spMkLst>
        </pc:spChg>
        <pc:spChg chg="add mod">
          <ac:chgData name="Dan Balan" userId="757d128d1a06c863" providerId="LiveId" clId="{DAC6AAF4-5954-426D-8002-DA711EE13030}" dt="2023-01-26T16:29:59.428" v="1963" actId="1076"/>
          <ac:spMkLst>
            <pc:docMk/>
            <pc:sldMk cId="2960981190" sldId="277"/>
            <ac:spMk id="19" creationId="{1501FF97-1DA4-C3C7-4BC8-BF0EC0E585F1}"/>
          </ac:spMkLst>
        </pc:spChg>
        <pc:spChg chg="add mod">
          <ac:chgData name="Dan Balan" userId="757d128d1a06c863" providerId="LiveId" clId="{DAC6AAF4-5954-426D-8002-DA711EE13030}" dt="2023-01-26T16:30:06.496" v="1964" actId="1076"/>
          <ac:spMkLst>
            <pc:docMk/>
            <pc:sldMk cId="2960981190" sldId="277"/>
            <ac:spMk id="21" creationId="{458F9343-B3C5-ABFC-8193-9A5DE8EBD2B0}"/>
          </ac:spMkLst>
        </pc:spChg>
        <pc:spChg chg="add mod">
          <ac:chgData name="Dan Balan" userId="757d128d1a06c863" providerId="LiveId" clId="{DAC6AAF4-5954-426D-8002-DA711EE13030}" dt="2023-01-26T16:29:28.846" v="1959" actId="1076"/>
          <ac:spMkLst>
            <pc:docMk/>
            <pc:sldMk cId="2960981190" sldId="277"/>
            <ac:spMk id="23" creationId="{32189DE7-7722-AE7E-E6BA-D97A346332A1}"/>
          </ac:spMkLst>
        </pc:spChg>
        <pc:spChg chg="add mod">
          <ac:chgData name="Dan Balan" userId="757d128d1a06c863" providerId="LiveId" clId="{DAC6AAF4-5954-426D-8002-DA711EE13030}" dt="2023-01-26T16:57:10.536" v="2689" actId="207"/>
          <ac:spMkLst>
            <pc:docMk/>
            <pc:sldMk cId="2960981190" sldId="277"/>
            <ac:spMk id="34" creationId="{248CAB6A-D5FA-3715-B596-2AA91E836C2C}"/>
          </ac:spMkLst>
        </pc:spChg>
        <pc:spChg chg="add mod">
          <ac:chgData name="Dan Balan" userId="757d128d1a06c863" providerId="LiveId" clId="{DAC6AAF4-5954-426D-8002-DA711EE13030}" dt="2023-01-26T16:32:17.661" v="1986" actId="20577"/>
          <ac:spMkLst>
            <pc:docMk/>
            <pc:sldMk cId="2960981190" sldId="277"/>
            <ac:spMk id="35" creationId="{1B0BCCB6-F3E6-65C8-8093-0F7ECDD8AC54}"/>
          </ac:spMkLst>
        </pc:spChg>
        <pc:spChg chg="add mod">
          <ac:chgData name="Dan Balan" userId="757d128d1a06c863" providerId="LiveId" clId="{DAC6AAF4-5954-426D-8002-DA711EE13030}" dt="2023-01-26T16:32:23.239" v="1993" actId="20577"/>
          <ac:spMkLst>
            <pc:docMk/>
            <pc:sldMk cId="2960981190" sldId="277"/>
            <ac:spMk id="36" creationId="{1B8ECFC6-1BF8-1162-5EA3-C11EE1013BE6}"/>
          </ac:spMkLst>
        </pc:spChg>
        <pc:spChg chg="add mod">
          <ac:chgData name="Dan Balan" userId="757d128d1a06c863" providerId="LiveId" clId="{DAC6AAF4-5954-426D-8002-DA711EE13030}" dt="2023-01-26T16:32:30.953" v="1996" actId="20577"/>
          <ac:spMkLst>
            <pc:docMk/>
            <pc:sldMk cId="2960981190" sldId="277"/>
            <ac:spMk id="38" creationId="{745790BD-9C5A-99EF-57CC-FDF2DE57EA08}"/>
          </ac:spMkLst>
        </pc:spChg>
        <pc:spChg chg="add mod">
          <ac:chgData name="Dan Balan" userId="757d128d1a06c863" providerId="LiveId" clId="{DAC6AAF4-5954-426D-8002-DA711EE13030}" dt="2023-01-26T16:32:37.120" v="1998" actId="20577"/>
          <ac:spMkLst>
            <pc:docMk/>
            <pc:sldMk cId="2960981190" sldId="277"/>
            <ac:spMk id="39" creationId="{0ACFAC08-D97F-6EFA-768B-B81A639BBCBA}"/>
          </ac:spMkLst>
        </pc:spChg>
        <pc:spChg chg="add mod">
          <ac:chgData name="Dan Balan" userId="757d128d1a06c863" providerId="LiveId" clId="{DAC6AAF4-5954-426D-8002-DA711EE13030}" dt="2023-01-26T16:33:04.835" v="2006" actId="164"/>
          <ac:spMkLst>
            <pc:docMk/>
            <pc:sldMk cId="2960981190" sldId="277"/>
            <ac:spMk id="41" creationId="{4796B7A2-1E61-0704-854B-5A52F75D2A50}"/>
          </ac:spMkLst>
        </pc:spChg>
        <pc:spChg chg="mod">
          <ac:chgData name="Dan Balan" userId="757d128d1a06c863" providerId="LiveId" clId="{DAC6AAF4-5954-426D-8002-DA711EE13030}" dt="2023-01-26T16:33:57.205" v="2022" actId="20577"/>
          <ac:spMkLst>
            <pc:docMk/>
            <pc:sldMk cId="2960981190" sldId="277"/>
            <ac:spMk id="46" creationId="{1DBA105B-8232-8579-FC64-B35DE9948ED5}"/>
          </ac:spMkLst>
        </pc:spChg>
        <pc:spChg chg="mod">
          <ac:chgData name="Dan Balan" userId="757d128d1a06c863" providerId="LiveId" clId="{DAC6AAF4-5954-426D-8002-DA711EE13030}" dt="2023-01-26T16:57:48.346" v="2690" actId="113"/>
          <ac:spMkLst>
            <pc:docMk/>
            <pc:sldMk cId="2960981190" sldId="277"/>
            <ac:spMk id="47" creationId="{3F3C0DD7-9DF6-2150-7C60-A6A04325B8CB}"/>
          </ac:spMkLst>
        </pc:spChg>
        <pc:spChg chg="mod">
          <ac:chgData name="Dan Balan" userId="757d128d1a06c863" providerId="LiveId" clId="{DAC6AAF4-5954-426D-8002-DA711EE13030}" dt="2023-01-26T16:34:12.357" v="2028" actId="20577"/>
          <ac:spMkLst>
            <pc:docMk/>
            <pc:sldMk cId="2960981190" sldId="277"/>
            <ac:spMk id="48" creationId="{7D220179-16B2-8C95-0C7C-EB16395D5B74}"/>
          </ac:spMkLst>
        </pc:spChg>
        <pc:spChg chg="mod">
          <ac:chgData name="Dan Balan" userId="757d128d1a06c863" providerId="LiveId" clId="{DAC6AAF4-5954-426D-8002-DA711EE13030}" dt="2023-01-26T16:34:15.898" v="2031" actId="20577"/>
          <ac:spMkLst>
            <pc:docMk/>
            <pc:sldMk cId="2960981190" sldId="277"/>
            <ac:spMk id="49" creationId="{4DED7D9A-CA96-188B-CA08-D7F85FEF2598}"/>
          </ac:spMkLst>
        </pc:spChg>
        <pc:spChg chg="mod">
          <ac:chgData name="Dan Balan" userId="757d128d1a06c863" providerId="LiveId" clId="{DAC6AAF4-5954-426D-8002-DA711EE13030}" dt="2023-01-26T16:34:20.414" v="2034" actId="20577"/>
          <ac:spMkLst>
            <pc:docMk/>
            <pc:sldMk cId="2960981190" sldId="277"/>
            <ac:spMk id="50" creationId="{AECBB173-05A4-28D3-81FC-2FF8432BA46D}"/>
          </ac:spMkLst>
        </pc:spChg>
        <pc:spChg chg="mod">
          <ac:chgData name="Dan Balan" userId="757d128d1a06c863" providerId="LiveId" clId="{DAC6AAF4-5954-426D-8002-DA711EE13030}" dt="2023-01-26T17:59:53.848" v="4093" actId="207"/>
          <ac:spMkLst>
            <pc:docMk/>
            <pc:sldMk cId="2960981190" sldId="277"/>
            <ac:spMk id="51" creationId="{67B4FA2F-146D-11DB-0A81-BA6E0C117816}"/>
          </ac:spMkLst>
        </pc:spChg>
        <pc:spChg chg="mod">
          <ac:chgData name="Dan Balan" userId="757d128d1a06c863" providerId="LiveId" clId="{DAC6AAF4-5954-426D-8002-DA711EE13030}" dt="2023-01-26T16:34:33.031" v="2043" actId="20577"/>
          <ac:spMkLst>
            <pc:docMk/>
            <pc:sldMk cId="2960981190" sldId="277"/>
            <ac:spMk id="54" creationId="{E47B9648-DD58-7C52-F364-7FEF4FB60A84}"/>
          </ac:spMkLst>
        </pc:spChg>
        <pc:spChg chg="mod">
          <ac:chgData name="Dan Balan" userId="757d128d1a06c863" providerId="LiveId" clId="{DAC6AAF4-5954-426D-8002-DA711EE13030}" dt="2023-01-26T16:59:25.128" v="2706" actId="207"/>
          <ac:spMkLst>
            <pc:docMk/>
            <pc:sldMk cId="2960981190" sldId="277"/>
            <ac:spMk id="55" creationId="{9C4940B3-B9DE-27FD-EDFB-32D59497EBFF}"/>
          </ac:spMkLst>
        </pc:spChg>
        <pc:spChg chg="mod">
          <ac:chgData name="Dan Balan" userId="757d128d1a06c863" providerId="LiveId" clId="{DAC6AAF4-5954-426D-8002-DA711EE13030}" dt="2023-01-26T16:35:09.152" v="2058"/>
          <ac:spMkLst>
            <pc:docMk/>
            <pc:sldMk cId="2960981190" sldId="277"/>
            <ac:spMk id="56" creationId="{034D98CC-E574-C394-3989-804B2D63EBFB}"/>
          </ac:spMkLst>
        </pc:spChg>
        <pc:spChg chg="mod">
          <ac:chgData name="Dan Balan" userId="757d128d1a06c863" providerId="LiveId" clId="{DAC6AAF4-5954-426D-8002-DA711EE13030}" dt="2023-01-26T16:35:18.354" v="2059"/>
          <ac:spMkLst>
            <pc:docMk/>
            <pc:sldMk cId="2960981190" sldId="277"/>
            <ac:spMk id="57" creationId="{2B0510F7-4333-0B30-D79A-A3732F5A9E53}"/>
          </ac:spMkLst>
        </pc:spChg>
        <pc:spChg chg="mod">
          <ac:chgData name="Dan Balan" userId="757d128d1a06c863" providerId="LiveId" clId="{DAC6AAF4-5954-426D-8002-DA711EE13030}" dt="2023-01-26T16:35:28.548" v="2060"/>
          <ac:spMkLst>
            <pc:docMk/>
            <pc:sldMk cId="2960981190" sldId="277"/>
            <ac:spMk id="58" creationId="{21099AF3-1430-7E57-7EF6-EE87AE839B63}"/>
          </ac:spMkLst>
        </pc:spChg>
        <pc:spChg chg="mod">
          <ac:chgData name="Dan Balan" userId="757d128d1a06c863" providerId="LiveId" clId="{DAC6AAF4-5954-426D-8002-DA711EE13030}" dt="2023-01-26T16:35:36.028" v="2061"/>
          <ac:spMkLst>
            <pc:docMk/>
            <pc:sldMk cId="2960981190" sldId="277"/>
            <ac:spMk id="59" creationId="{8641F7E7-80A1-7A69-97F9-F2FEC9C4EFA6}"/>
          </ac:spMkLst>
        </pc:spChg>
        <pc:spChg chg="mod">
          <ac:chgData name="Dan Balan" userId="757d128d1a06c863" providerId="LiveId" clId="{DAC6AAF4-5954-426D-8002-DA711EE13030}" dt="2023-01-26T16:35:54.134" v="2076" actId="20577"/>
          <ac:spMkLst>
            <pc:docMk/>
            <pc:sldMk cId="2960981190" sldId="277"/>
            <ac:spMk id="62" creationId="{528ECD26-5EFB-77D0-86BE-4F310EC059EF}"/>
          </ac:spMkLst>
        </pc:spChg>
        <pc:spChg chg="mod">
          <ac:chgData name="Dan Balan" userId="757d128d1a06c863" providerId="LiveId" clId="{DAC6AAF4-5954-426D-8002-DA711EE13030}" dt="2023-01-26T16:58:17.568" v="2694" actId="113"/>
          <ac:spMkLst>
            <pc:docMk/>
            <pc:sldMk cId="2960981190" sldId="277"/>
            <ac:spMk id="63" creationId="{5B306CCB-EC7D-AE9C-BCC0-A8CA0D3C1F57}"/>
          </ac:spMkLst>
        </pc:spChg>
        <pc:spChg chg="mod">
          <ac:chgData name="Dan Balan" userId="757d128d1a06c863" providerId="LiveId" clId="{DAC6AAF4-5954-426D-8002-DA711EE13030}" dt="2023-01-26T16:36:20.104" v="2080"/>
          <ac:spMkLst>
            <pc:docMk/>
            <pc:sldMk cId="2960981190" sldId="277"/>
            <ac:spMk id="64" creationId="{C841B64D-DA7B-9120-E0A8-45740D24FBC8}"/>
          </ac:spMkLst>
        </pc:spChg>
        <pc:spChg chg="mod">
          <ac:chgData name="Dan Balan" userId="757d128d1a06c863" providerId="LiveId" clId="{DAC6AAF4-5954-426D-8002-DA711EE13030}" dt="2023-01-26T18:00:42.582" v="4100" actId="207"/>
          <ac:spMkLst>
            <pc:docMk/>
            <pc:sldMk cId="2960981190" sldId="277"/>
            <ac:spMk id="65" creationId="{64B7D5E3-E95B-D335-7228-A4CDF436B380}"/>
          </ac:spMkLst>
        </pc:spChg>
        <pc:spChg chg="mod">
          <ac:chgData name="Dan Balan" userId="757d128d1a06c863" providerId="LiveId" clId="{DAC6AAF4-5954-426D-8002-DA711EE13030}" dt="2023-01-26T16:36:49.359" v="2096" actId="6549"/>
          <ac:spMkLst>
            <pc:docMk/>
            <pc:sldMk cId="2960981190" sldId="277"/>
            <ac:spMk id="66" creationId="{B4F2509B-3B7B-68AF-9AFF-B4E768C52292}"/>
          </ac:spMkLst>
        </pc:spChg>
        <pc:spChg chg="mod">
          <ac:chgData name="Dan Balan" userId="757d128d1a06c863" providerId="LiveId" clId="{DAC6AAF4-5954-426D-8002-DA711EE13030}" dt="2023-01-26T18:00:31.479" v="4098" actId="20577"/>
          <ac:spMkLst>
            <pc:docMk/>
            <pc:sldMk cId="2960981190" sldId="277"/>
            <ac:spMk id="67" creationId="{8D8BC77C-7301-5B44-8A46-F6019B7735A6}"/>
          </ac:spMkLst>
        </pc:spChg>
        <pc:spChg chg="mod">
          <ac:chgData name="Dan Balan" userId="757d128d1a06c863" providerId="LiveId" clId="{DAC6AAF4-5954-426D-8002-DA711EE13030}" dt="2023-01-26T16:40:52.646" v="2106" actId="20577"/>
          <ac:spMkLst>
            <pc:docMk/>
            <pc:sldMk cId="2960981190" sldId="277"/>
            <ac:spMk id="70" creationId="{BDE0A777-ECE4-C039-20E6-3A29A60C1629}"/>
          </ac:spMkLst>
        </pc:spChg>
        <pc:spChg chg="mod">
          <ac:chgData name="Dan Balan" userId="757d128d1a06c863" providerId="LiveId" clId="{DAC6AAF4-5954-426D-8002-DA711EE13030}" dt="2023-01-26T16:58:25.251" v="2696" actId="207"/>
          <ac:spMkLst>
            <pc:docMk/>
            <pc:sldMk cId="2960981190" sldId="277"/>
            <ac:spMk id="71" creationId="{EA743FE0-A649-A7BA-F6DC-1532FCCF33FC}"/>
          </ac:spMkLst>
        </pc:spChg>
        <pc:spChg chg="mod">
          <ac:chgData name="Dan Balan" userId="757d128d1a06c863" providerId="LiveId" clId="{DAC6AAF4-5954-426D-8002-DA711EE13030}" dt="2023-01-26T16:41:02.863" v="2114" actId="20577"/>
          <ac:spMkLst>
            <pc:docMk/>
            <pc:sldMk cId="2960981190" sldId="277"/>
            <ac:spMk id="72" creationId="{8532BDF3-5EC8-E407-FD7A-312E3614A8AD}"/>
          </ac:spMkLst>
        </pc:spChg>
        <pc:spChg chg="mod">
          <ac:chgData name="Dan Balan" userId="757d128d1a06c863" providerId="LiveId" clId="{DAC6AAF4-5954-426D-8002-DA711EE13030}" dt="2023-01-26T16:41:09.687" v="2120" actId="20577"/>
          <ac:spMkLst>
            <pc:docMk/>
            <pc:sldMk cId="2960981190" sldId="277"/>
            <ac:spMk id="73" creationId="{D67545FB-A8BE-BF37-EA11-0F3085905621}"/>
          </ac:spMkLst>
        </pc:spChg>
        <pc:spChg chg="mod">
          <ac:chgData name="Dan Balan" userId="757d128d1a06c863" providerId="LiveId" clId="{DAC6AAF4-5954-426D-8002-DA711EE13030}" dt="2023-01-26T16:41:15.420" v="2126" actId="20577"/>
          <ac:spMkLst>
            <pc:docMk/>
            <pc:sldMk cId="2960981190" sldId="277"/>
            <ac:spMk id="74" creationId="{DAB46FAD-19F2-BB33-038F-B7D174F76A9E}"/>
          </ac:spMkLst>
        </pc:spChg>
        <pc:spChg chg="mod">
          <ac:chgData name="Dan Balan" userId="757d128d1a06c863" providerId="LiveId" clId="{DAC6AAF4-5954-426D-8002-DA711EE13030}" dt="2023-01-26T16:41:34.852" v="2132" actId="20577"/>
          <ac:spMkLst>
            <pc:docMk/>
            <pc:sldMk cId="2960981190" sldId="277"/>
            <ac:spMk id="75" creationId="{BF4EF744-3FE0-844E-91D7-8E412E710036}"/>
          </ac:spMkLst>
        </pc:spChg>
        <pc:spChg chg="mod">
          <ac:chgData name="Dan Balan" userId="757d128d1a06c863" providerId="LiveId" clId="{DAC6AAF4-5954-426D-8002-DA711EE13030}" dt="2023-01-26T18:01:46.253" v="4126" actId="20577"/>
          <ac:spMkLst>
            <pc:docMk/>
            <pc:sldMk cId="2960981190" sldId="277"/>
            <ac:spMk id="78" creationId="{F5C72E14-A274-0D6F-265C-1340A3985543}"/>
          </ac:spMkLst>
        </pc:spChg>
        <pc:spChg chg="mod">
          <ac:chgData name="Dan Balan" userId="757d128d1a06c863" providerId="LiveId" clId="{DAC6AAF4-5954-426D-8002-DA711EE13030}" dt="2023-01-26T18:01:54.620" v="4128" actId="14100"/>
          <ac:spMkLst>
            <pc:docMk/>
            <pc:sldMk cId="2960981190" sldId="277"/>
            <ac:spMk id="79" creationId="{68D59946-7DCD-7226-1A48-140B9C851B31}"/>
          </ac:spMkLst>
        </pc:spChg>
        <pc:spChg chg="mod">
          <ac:chgData name="Dan Balan" userId="757d128d1a06c863" providerId="LiveId" clId="{DAC6AAF4-5954-426D-8002-DA711EE13030}" dt="2023-01-26T18:02:02.989" v="4129"/>
          <ac:spMkLst>
            <pc:docMk/>
            <pc:sldMk cId="2960981190" sldId="277"/>
            <ac:spMk id="80" creationId="{55F8F4A9-14D4-5893-3103-0A97A7D2CD46}"/>
          </ac:spMkLst>
        </pc:spChg>
        <pc:spChg chg="mod">
          <ac:chgData name="Dan Balan" userId="757d128d1a06c863" providerId="LiveId" clId="{DAC6AAF4-5954-426D-8002-DA711EE13030}" dt="2023-01-26T18:02:09.721" v="4130"/>
          <ac:spMkLst>
            <pc:docMk/>
            <pc:sldMk cId="2960981190" sldId="277"/>
            <ac:spMk id="81" creationId="{1BC7C9A1-1D81-DCCA-2672-76F53FBAC45A}"/>
          </ac:spMkLst>
        </pc:spChg>
        <pc:spChg chg="mod">
          <ac:chgData name="Dan Balan" userId="757d128d1a06c863" providerId="LiveId" clId="{DAC6AAF4-5954-426D-8002-DA711EE13030}" dt="2023-01-26T18:02:34.663" v="4134" actId="14100"/>
          <ac:spMkLst>
            <pc:docMk/>
            <pc:sldMk cId="2960981190" sldId="277"/>
            <ac:spMk id="82" creationId="{AEE89A5C-D064-22FD-F260-9F0F84E825CE}"/>
          </ac:spMkLst>
        </pc:spChg>
        <pc:spChg chg="mod">
          <ac:chgData name="Dan Balan" userId="757d128d1a06c863" providerId="LiveId" clId="{DAC6AAF4-5954-426D-8002-DA711EE13030}" dt="2023-01-26T18:02:48.041" v="4136" actId="20577"/>
          <ac:spMkLst>
            <pc:docMk/>
            <pc:sldMk cId="2960981190" sldId="277"/>
            <ac:spMk id="83" creationId="{DA3AC5A7-6513-7648-DB2C-235314F31A73}"/>
          </ac:spMkLst>
        </pc:spChg>
        <pc:spChg chg="mod">
          <ac:chgData name="Dan Balan" userId="757d128d1a06c863" providerId="LiveId" clId="{DAC6AAF4-5954-426D-8002-DA711EE13030}" dt="2023-01-26T16:42:46.892" v="2142" actId="20577"/>
          <ac:spMkLst>
            <pc:docMk/>
            <pc:sldMk cId="2960981190" sldId="277"/>
            <ac:spMk id="86" creationId="{3B508A44-2457-E566-8D5E-32907DEA93E2}"/>
          </ac:spMkLst>
        </pc:spChg>
        <pc:spChg chg="mod">
          <ac:chgData name="Dan Balan" userId="757d128d1a06c863" providerId="LiveId" clId="{DAC6AAF4-5954-426D-8002-DA711EE13030}" dt="2023-01-26T19:40:09.506" v="5728" actId="20577"/>
          <ac:spMkLst>
            <pc:docMk/>
            <pc:sldMk cId="2960981190" sldId="277"/>
            <ac:spMk id="87" creationId="{FF71345C-2E93-9BE6-666A-0080988A479E}"/>
          </ac:spMkLst>
        </pc:spChg>
        <pc:spChg chg="mod">
          <ac:chgData name="Dan Balan" userId="757d128d1a06c863" providerId="LiveId" clId="{DAC6AAF4-5954-426D-8002-DA711EE13030}" dt="2023-01-26T19:40:12.472" v="5732" actId="20577"/>
          <ac:spMkLst>
            <pc:docMk/>
            <pc:sldMk cId="2960981190" sldId="277"/>
            <ac:spMk id="88" creationId="{75EF86AD-1D02-954C-1583-D85A1A1CCE56}"/>
          </ac:spMkLst>
        </pc:spChg>
        <pc:spChg chg="mod">
          <ac:chgData name="Dan Balan" userId="757d128d1a06c863" providerId="LiveId" clId="{DAC6AAF4-5954-426D-8002-DA711EE13030}" dt="2023-01-26T16:56:00.297" v="2657" actId="20577"/>
          <ac:spMkLst>
            <pc:docMk/>
            <pc:sldMk cId="2960981190" sldId="277"/>
            <ac:spMk id="89" creationId="{4D7E9298-4D09-38F8-2FC3-7638E3ECC30A}"/>
          </ac:spMkLst>
        </pc:spChg>
        <pc:spChg chg="mod">
          <ac:chgData name="Dan Balan" userId="757d128d1a06c863" providerId="LiveId" clId="{DAC6AAF4-5954-426D-8002-DA711EE13030}" dt="2023-01-26T16:56:05.651" v="2661" actId="20577"/>
          <ac:spMkLst>
            <pc:docMk/>
            <pc:sldMk cId="2960981190" sldId="277"/>
            <ac:spMk id="90" creationId="{5A08D612-A056-6710-7B56-9A367B10BC41}"/>
          </ac:spMkLst>
        </pc:spChg>
        <pc:spChg chg="mod">
          <ac:chgData name="Dan Balan" userId="757d128d1a06c863" providerId="LiveId" clId="{DAC6AAF4-5954-426D-8002-DA711EE13030}" dt="2023-01-26T19:40:15.053" v="5736" actId="20577"/>
          <ac:spMkLst>
            <pc:docMk/>
            <pc:sldMk cId="2960981190" sldId="277"/>
            <ac:spMk id="91" creationId="{5B8FC204-896F-FD35-73A0-1B4539FE3C3C}"/>
          </ac:spMkLst>
        </pc:spChg>
        <pc:spChg chg="add del mod">
          <ac:chgData name="Dan Balan" userId="757d128d1a06c863" providerId="LiveId" clId="{DAC6AAF4-5954-426D-8002-DA711EE13030}" dt="2023-01-26T16:56:14.278" v="2663"/>
          <ac:spMkLst>
            <pc:docMk/>
            <pc:sldMk cId="2960981190" sldId="277"/>
            <ac:spMk id="92" creationId="{36381D3A-3101-1F05-55E9-68D63484610E}"/>
          </ac:spMkLst>
        </pc:spChg>
        <pc:grpChg chg="add mod">
          <ac:chgData name="Dan Balan" userId="757d128d1a06c863" providerId="LiveId" clId="{DAC6AAF4-5954-426D-8002-DA711EE13030}" dt="2023-01-26T16:33:04.835" v="2006" actId="164"/>
          <ac:grpSpMkLst>
            <pc:docMk/>
            <pc:sldMk cId="2960981190" sldId="277"/>
            <ac:grpSpMk id="40" creationId="{E015444B-CB61-7190-E90B-19A1E583DDBE}"/>
          </ac:grpSpMkLst>
        </pc:grpChg>
        <pc:grpChg chg="add mod">
          <ac:chgData name="Dan Balan" userId="757d128d1a06c863" providerId="LiveId" clId="{DAC6AAF4-5954-426D-8002-DA711EE13030}" dt="2023-01-26T16:53:45.297" v="2495" actId="1035"/>
          <ac:grpSpMkLst>
            <pc:docMk/>
            <pc:sldMk cId="2960981190" sldId="277"/>
            <ac:grpSpMk id="42" creationId="{1AEF11BB-77FF-F896-CBA8-87B07B79DF01}"/>
          </ac:grpSpMkLst>
        </pc:grpChg>
        <pc:grpChg chg="add mod">
          <ac:chgData name="Dan Balan" userId="757d128d1a06c863" providerId="LiveId" clId="{DAC6AAF4-5954-426D-8002-DA711EE13030}" dt="2023-01-26T16:53:45.297" v="2495" actId="1035"/>
          <ac:grpSpMkLst>
            <pc:docMk/>
            <pc:sldMk cId="2960981190" sldId="277"/>
            <ac:grpSpMk id="43" creationId="{3F98E30E-E25C-3DC4-4CD2-F5AA0346B853}"/>
          </ac:grpSpMkLst>
        </pc:grpChg>
        <pc:grpChg chg="mod">
          <ac:chgData name="Dan Balan" userId="757d128d1a06c863" providerId="LiveId" clId="{DAC6AAF4-5954-426D-8002-DA711EE13030}" dt="2023-01-26T16:33:09.135" v="2007"/>
          <ac:grpSpMkLst>
            <pc:docMk/>
            <pc:sldMk cId="2960981190" sldId="277"/>
            <ac:grpSpMk id="44" creationId="{089ED693-BC5E-C376-9DAE-8E0CCCCEA41D}"/>
          </ac:grpSpMkLst>
        </pc:grpChg>
        <pc:grpChg chg="add mod">
          <ac:chgData name="Dan Balan" userId="757d128d1a06c863" providerId="LiveId" clId="{DAC6AAF4-5954-426D-8002-DA711EE13030}" dt="2023-01-26T16:53:45.297" v="2495" actId="1035"/>
          <ac:grpSpMkLst>
            <pc:docMk/>
            <pc:sldMk cId="2960981190" sldId="277"/>
            <ac:grpSpMk id="52" creationId="{0C3CCD95-A42F-3913-4EB4-D1238A8804C1}"/>
          </ac:grpSpMkLst>
        </pc:grpChg>
        <pc:grpChg chg="mod">
          <ac:chgData name="Dan Balan" userId="757d128d1a06c863" providerId="LiveId" clId="{DAC6AAF4-5954-426D-8002-DA711EE13030}" dt="2023-01-26T16:33:17.884" v="2009"/>
          <ac:grpSpMkLst>
            <pc:docMk/>
            <pc:sldMk cId="2960981190" sldId="277"/>
            <ac:grpSpMk id="53" creationId="{75ED2F9A-0FDA-F74F-821B-C7E183C30C2A}"/>
          </ac:grpSpMkLst>
        </pc:grpChg>
        <pc:grpChg chg="add mod">
          <ac:chgData name="Dan Balan" userId="757d128d1a06c863" providerId="LiveId" clId="{DAC6AAF4-5954-426D-8002-DA711EE13030}" dt="2023-01-26T18:02:58.486" v="4140" actId="1035"/>
          <ac:grpSpMkLst>
            <pc:docMk/>
            <pc:sldMk cId="2960981190" sldId="277"/>
            <ac:grpSpMk id="60" creationId="{375C8B71-75A9-B3DF-22A0-7B39F1A0B001}"/>
          </ac:grpSpMkLst>
        </pc:grpChg>
        <pc:grpChg chg="mod">
          <ac:chgData name="Dan Balan" userId="757d128d1a06c863" providerId="LiveId" clId="{DAC6AAF4-5954-426D-8002-DA711EE13030}" dt="2023-01-26T16:33:31.676" v="2011"/>
          <ac:grpSpMkLst>
            <pc:docMk/>
            <pc:sldMk cId="2960981190" sldId="277"/>
            <ac:grpSpMk id="61" creationId="{09BFB36A-3EFB-9284-25E7-C739E2C4708E}"/>
          </ac:grpSpMkLst>
        </pc:grpChg>
        <pc:grpChg chg="add mod">
          <ac:chgData name="Dan Balan" userId="757d128d1a06c863" providerId="LiveId" clId="{DAC6AAF4-5954-426D-8002-DA711EE13030}" dt="2023-01-26T16:53:45.297" v="2495" actId="1035"/>
          <ac:grpSpMkLst>
            <pc:docMk/>
            <pc:sldMk cId="2960981190" sldId="277"/>
            <ac:grpSpMk id="68" creationId="{7EFAA183-88E6-DC0D-7E69-25D31FEAA955}"/>
          </ac:grpSpMkLst>
        </pc:grpChg>
        <pc:grpChg chg="mod">
          <ac:chgData name="Dan Balan" userId="757d128d1a06c863" providerId="LiveId" clId="{DAC6AAF4-5954-426D-8002-DA711EE13030}" dt="2023-01-26T16:38:58.032" v="2099"/>
          <ac:grpSpMkLst>
            <pc:docMk/>
            <pc:sldMk cId="2960981190" sldId="277"/>
            <ac:grpSpMk id="69" creationId="{AC558EF2-18A6-36C7-F290-AC18F7494276}"/>
          </ac:grpSpMkLst>
        </pc:grpChg>
        <pc:grpChg chg="add del mod">
          <ac:chgData name="Dan Balan" userId="757d128d1a06c863" providerId="LiveId" clId="{DAC6AAF4-5954-426D-8002-DA711EE13030}" dt="2023-01-26T18:01:24.362" v="4111" actId="478"/>
          <ac:grpSpMkLst>
            <pc:docMk/>
            <pc:sldMk cId="2960981190" sldId="277"/>
            <ac:grpSpMk id="76" creationId="{173C8D56-43B3-A1F9-C49D-2A10FF9CEA50}"/>
          </ac:grpSpMkLst>
        </pc:grpChg>
        <pc:grpChg chg="mod">
          <ac:chgData name="Dan Balan" userId="757d128d1a06c863" providerId="LiveId" clId="{DAC6AAF4-5954-426D-8002-DA711EE13030}" dt="2023-01-26T16:39:10.699" v="2101"/>
          <ac:grpSpMkLst>
            <pc:docMk/>
            <pc:sldMk cId="2960981190" sldId="277"/>
            <ac:grpSpMk id="77" creationId="{68DE920F-0C41-68DE-CC9C-583A91703742}"/>
          </ac:grpSpMkLst>
        </pc:grpChg>
        <pc:grpChg chg="add mod">
          <ac:chgData name="Dan Balan" userId="757d128d1a06c863" providerId="LiveId" clId="{DAC6AAF4-5954-426D-8002-DA711EE13030}" dt="2023-01-26T18:01:23.974" v="4110" actId="1035"/>
          <ac:grpSpMkLst>
            <pc:docMk/>
            <pc:sldMk cId="2960981190" sldId="277"/>
            <ac:grpSpMk id="84" creationId="{46956A8E-A60F-662E-8998-69A9F98A151D}"/>
          </ac:grpSpMkLst>
        </pc:grpChg>
        <pc:grpChg chg="mod">
          <ac:chgData name="Dan Balan" userId="757d128d1a06c863" providerId="LiveId" clId="{DAC6AAF4-5954-426D-8002-DA711EE13030}" dt="2023-01-26T16:42:35.509" v="2133"/>
          <ac:grpSpMkLst>
            <pc:docMk/>
            <pc:sldMk cId="2960981190" sldId="277"/>
            <ac:grpSpMk id="85" creationId="{382023DC-E216-7B2C-1936-61EFB71E2D2E}"/>
          </ac:grpSpMkLst>
        </pc:grpChg>
        <pc:picChg chg="add mod">
          <ac:chgData name="Dan Balan" userId="757d128d1a06c863" providerId="LiveId" clId="{DAC6AAF4-5954-426D-8002-DA711EE13030}" dt="2023-01-26T16:20:24.562" v="1773"/>
          <ac:picMkLst>
            <pc:docMk/>
            <pc:sldMk cId="2960981190" sldId="277"/>
            <ac:picMk id="3" creationId="{F64E67AB-3934-43AE-6A0D-D02768696AF8}"/>
          </ac:picMkLst>
        </pc:picChg>
        <pc:picChg chg="add mod">
          <ac:chgData name="Dan Balan" userId="757d128d1a06c863" providerId="LiveId" clId="{DAC6AAF4-5954-426D-8002-DA711EE13030}" dt="2023-01-26T16:29:14.641" v="1958" actId="1035"/>
          <ac:picMkLst>
            <pc:docMk/>
            <pc:sldMk cId="2960981190" sldId="277"/>
            <ac:picMk id="5" creationId="{DE5865C6-76CC-4547-D311-706B8D481083}"/>
          </ac:picMkLst>
        </pc:picChg>
        <pc:picChg chg="add mod">
          <ac:chgData name="Dan Balan" userId="757d128d1a06c863" providerId="LiveId" clId="{DAC6AAF4-5954-426D-8002-DA711EE13030}" dt="2023-01-26T16:29:14.641" v="1958" actId="1035"/>
          <ac:picMkLst>
            <pc:docMk/>
            <pc:sldMk cId="2960981190" sldId="277"/>
            <ac:picMk id="7" creationId="{C16D707F-52AF-F696-080D-CD118C5E8D6F}"/>
          </ac:picMkLst>
        </pc:picChg>
        <pc:picChg chg="add mod">
          <ac:chgData name="Dan Balan" userId="757d128d1a06c863" providerId="LiveId" clId="{DAC6AAF4-5954-426D-8002-DA711EE13030}" dt="2023-01-26T16:29:14.641" v="1958" actId="1035"/>
          <ac:picMkLst>
            <pc:docMk/>
            <pc:sldMk cId="2960981190" sldId="277"/>
            <ac:picMk id="9" creationId="{84D90E05-C736-B0A0-7457-35D7205DE757}"/>
          </ac:picMkLst>
        </pc:picChg>
        <pc:picChg chg="add mod">
          <ac:chgData name="Dan Balan" userId="757d128d1a06c863" providerId="LiveId" clId="{DAC6AAF4-5954-426D-8002-DA711EE13030}" dt="2023-01-26T16:29:14.641" v="1958" actId="1035"/>
          <ac:picMkLst>
            <pc:docMk/>
            <pc:sldMk cId="2960981190" sldId="277"/>
            <ac:picMk id="11" creationId="{F926D066-8FB3-0355-B2AC-2E9267B3A118}"/>
          </ac:picMkLst>
        </pc:picChg>
        <pc:picChg chg="mod">
          <ac:chgData name="Dan Balan" userId="757d128d1a06c863" providerId="LiveId" clId="{DAC6AAF4-5954-426D-8002-DA711EE13030}" dt="2023-01-26T16:37:59.094" v="2097" actId="1076"/>
          <ac:picMkLst>
            <pc:docMk/>
            <pc:sldMk cId="2960981190" sldId="277"/>
            <ac:picMk id="33" creationId="{DF179EC7-B553-747C-C395-EF94966C40D4}"/>
          </ac:picMkLst>
        </pc:picChg>
        <pc:picChg chg="del">
          <ac:chgData name="Dan Balan" userId="757d128d1a06c863" providerId="LiveId" clId="{DAC6AAF4-5954-426D-8002-DA711EE13030}" dt="2023-01-26T16:20:04.061" v="1766" actId="478"/>
          <ac:picMkLst>
            <pc:docMk/>
            <pc:sldMk cId="2960981190" sldId="277"/>
            <ac:picMk id="37" creationId="{7CD16135-C9FF-F058-2710-C68568B71CA5}"/>
          </ac:picMkLst>
        </pc:picChg>
        <pc:picChg chg="del">
          <ac:chgData name="Dan Balan" userId="757d128d1a06c863" providerId="LiveId" clId="{DAC6AAF4-5954-426D-8002-DA711EE13030}" dt="2023-01-26T16:20:04.591" v="1767" actId="478"/>
          <ac:picMkLst>
            <pc:docMk/>
            <pc:sldMk cId="2960981190" sldId="277"/>
            <ac:picMk id="45" creationId="{DCCC84F4-ABCA-EC77-B6A9-5997D5E49365}"/>
          </ac:picMkLst>
        </pc:picChg>
        <pc:cxnChg chg="add mod">
          <ac:chgData name="Dan Balan" userId="757d128d1a06c863" providerId="LiveId" clId="{DAC6AAF4-5954-426D-8002-DA711EE13030}" dt="2023-01-26T16:29:14.641" v="1958" actId="1035"/>
          <ac:cxnSpMkLst>
            <pc:docMk/>
            <pc:sldMk cId="2960981190" sldId="277"/>
            <ac:cxnSpMk id="25" creationId="{4BFB1D8E-0A7F-0BE8-B034-0156ABB1665D}"/>
          </ac:cxnSpMkLst>
        </pc:cxnChg>
        <pc:cxnChg chg="add mod">
          <ac:chgData name="Dan Balan" userId="757d128d1a06c863" providerId="LiveId" clId="{DAC6AAF4-5954-426D-8002-DA711EE13030}" dt="2023-01-26T16:29:14.641" v="1958" actId="1035"/>
          <ac:cxnSpMkLst>
            <pc:docMk/>
            <pc:sldMk cId="2960981190" sldId="277"/>
            <ac:cxnSpMk id="27" creationId="{E6EDF4F1-52F7-26F3-CE8B-4B9FBD598288}"/>
          </ac:cxnSpMkLst>
        </pc:cxnChg>
        <pc:cxnChg chg="add mod">
          <ac:chgData name="Dan Balan" userId="757d128d1a06c863" providerId="LiveId" clId="{DAC6AAF4-5954-426D-8002-DA711EE13030}" dt="2023-01-26T16:29:14.641" v="1958" actId="1035"/>
          <ac:cxnSpMkLst>
            <pc:docMk/>
            <pc:sldMk cId="2960981190" sldId="277"/>
            <ac:cxnSpMk id="28" creationId="{EF78AEEC-DDD6-9967-F953-7B81B4C0F878}"/>
          </ac:cxnSpMkLst>
        </pc:cxnChg>
        <pc:cxnChg chg="add mod">
          <ac:chgData name="Dan Balan" userId="757d128d1a06c863" providerId="LiveId" clId="{DAC6AAF4-5954-426D-8002-DA711EE13030}" dt="2023-01-26T16:29:14.641" v="1958" actId="1035"/>
          <ac:cxnSpMkLst>
            <pc:docMk/>
            <pc:sldMk cId="2960981190" sldId="277"/>
            <ac:cxnSpMk id="29" creationId="{635E3E0A-98C1-2A6D-9B1E-CAF994500B4E}"/>
          </ac:cxnSpMkLst>
        </pc:cxnChg>
        <pc:cxnChg chg="add mod">
          <ac:chgData name="Dan Balan" userId="757d128d1a06c863" providerId="LiveId" clId="{DAC6AAF4-5954-426D-8002-DA711EE13030}" dt="2023-01-26T16:29:14.641" v="1958" actId="1035"/>
          <ac:cxnSpMkLst>
            <pc:docMk/>
            <pc:sldMk cId="2960981190" sldId="277"/>
            <ac:cxnSpMk id="30" creationId="{2F83586A-B24E-4820-3226-68DE2C5D0129}"/>
          </ac:cxnSpMkLst>
        </pc:cxnChg>
        <pc:cxnChg chg="add mod">
          <ac:chgData name="Dan Balan" userId="757d128d1a06c863" providerId="LiveId" clId="{DAC6AAF4-5954-426D-8002-DA711EE13030}" dt="2023-01-26T16:29:14.641" v="1958" actId="1035"/>
          <ac:cxnSpMkLst>
            <pc:docMk/>
            <pc:sldMk cId="2960981190" sldId="277"/>
            <ac:cxnSpMk id="31" creationId="{E7157917-1A72-E46C-FC50-B0D8E447BC50}"/>
          </ac:cxnSpMkLst>
        </pc:cxnChg>
      </pc:sldChg>
      <pc:sldChg chg="addSp delSp modSp add mod ord delAnim modAnim">
        <pc:chgData name="Dan Balan" userId="757d128d1a06c863" providerId="LiveId" clId="{DAC6AAF4-5954-426D-8002-DA711EE13030}" dt="2023-01-27T13:46:33.463" v="5855" actId="1076"/>
        <pc:sldMkLst>
          <pc:docMk/>
          <pc:sldMk cId="1575607616" sldId="278"/>
        </pc:sldMkLst>
        <pc:spChg chg="mod">
          <ac:chgData name="Dan Balan" userId="757d128d1a06c863" providerId="LiveId" clId="{DAC6AAF4-5954-426D-8002-DA711EE13030}" dt="2023-01-26T17:59:38.805" v="4091" actId="313"/>
          <ac:spMkLst>
            <pc:docMk/>
            <pc:sldMk cId="1575607616" sldId="278"/>
            <ac:spMk id="2" creationId="{9F2BFCFB-53A8-CB07-3461-C05567E6295A}"/>
          </ac:spMkLst>
        </pc:spChg>
        <pc:spChg chg="add del">
          <ac:chgData name="Dan Balan" userId="757d128d1a06c863" providerId="LiveId" clId="{DAC6AAF4-5954-426D-8002-DA711EE13030}" dt="2023-01-26T17:03:41.122" v="2760" actId="22"/>
          <ac:spMkLst>
            <pc:docMk/>
            <pc:sldMk cId="1575607616" sldId="278"/>
            <ac:spMk id="13" creationId="{4375CC96-71F6-D148-B4E3-C87E1AA55E54}"/>
          </ac:spMkLst>
        </pc:spChg>
        <pc:spChg chg="mod">
          <ac:chgData name="Dan Balan" userId="757d128d1a06c863" providerId="LiveId" clId="{DAC6AAF4-5954-426D-8002-DA711EE13030}" dt="2023-01-26T17:00:40.385" v="2719"/>
          <ac:spMkLst>
            <pc:docMk/>
            <pc:sldMk cId="1575607616" sldId="278"/>
            <ac:spMk id="15" creationId="{29AD0CA6-B292-8651-F0CD-97EC43AF7F3B}"/>
          </ac:spMkLst>
        </pc:spChg>
        <pc:spChg chg="mod">
          <ac:chgData name="Dan Balan" userId="757d128d1a06c863" providerId="LiveId" clId="{DAC6AAF4-5954-426D-8002-DA711EE13030}" dt="2023-01-26T17:00:46.244" v="2720"/>
          <ac:spMkLst>
            <pc:docMk/>
            <pc:sldMk cId="1575607616" sldId="278"/>
            <ac:spMk id="17" creationId="{194C4963-03B3-13DC-5A98-3C11D1D812A7}"/>
          </ac:spMkLst>
        </pc:spChg>
        <pc:spChg chg="mod">
          <ac:chgData name="Dan Balan" userId="757d128d1a06c863" providerId="LiveId" clId="{DAC6AAF4-5954-426D-8002-DA711EE13030}" dt="2023-01-26T17:00:52.504" v="2721"/>
          <ac:spMkLst>
            <pc:docMk/>
            <pc:sldMk cId="1575607616" sldId="278"/>
            <ac:spMk id="19" creationId="{1501FF97-1DA4-C3C7-4BC8-BF0EC0E585F1}"/>
          </ac:spMkLst>
        </pc:spChg>
        <pc:spChg chg="mod">
          <ac:chgData name="Dan Balan" userId="757d128d1a06c863" providerId="LiveId" clId="{DAC6AAF4-5954-426D-8002-DA711EE13030}" dt="2023-01-26T17:00:59.167" v="2722"/>
          <ac:spMkLst>
            <pc:docMk/>
            <pc:sldMk cId="1575607616" sldId="278"/>
            <ac:spMk id="21" creationId="{458F9343-B3C5-ABFC-8193-9A5DE8EBD2B0}"/>
          </ac:spMkLst>
        </pc:spChg>
        <pc:spChg chg="mod">
          <ac:chgData name="Dan Balan" userId="757d128d1a06c863" providerId="LiveId" clId="{DAC6AAF4-5954-426D-8002-DA711EE13030}" dt="2023-01-26T17:01:10.593" v="2731" actId="20577"/>
          <ac:spMkLst>
            <pc:docMk/>
            <pc:sldMk cId="1575607616" sldId="278"/>
            <ac:spMk id="23" creationId="{32189DE7-7722-AE7E-E6BA-D97A346332A1}"/>
          </ac:spMkLst>
        </pc:spChg>
        <pc:spChg chg="mod">
          <ac:chgData name="Dan Balan" userId="757d128d1a06c863" providerId="LiveId" clId="{DAC6AAF4-5954-426D-8002-DA711EE13030}" dt="2023-01-26T17:12:54.650" v="2795" actId="20577"/>
          <ac:spMkLst>
            <pc:docMk/>
            <pc:sldMk cId="1575607616" sldId="278"/>
            <ac:spMk id="34" creationId="{248CAB6A-D5FA-3715-B596-2AA91E836C2C}"/>
          </ac:spMkLst>
        </pc:spChg>
        <pc:spChg chg="mod">
          <ac:chgData name="Dan Balan" userId="757d128d1a06c863" providerId="LiveId" clId="{DAC6AAF4-5954-426D-8002-DA711EE13030}" dt="2023-01-26T17:12:58.573" v="2797" actId="20577"/>
          <ac:spMkLst>
            <pc:docMk/>
            <pc:sldMk cId="1575607616" sldId="278"/>
            <ac:spMk id="35" creationId="{1B0BCCB6-F3E6-65C8-8093-0F7ECDD8AC54}"/>
          </ac:spMkLst>
        </pc:spChg>
        <pc:spChg chg="mod">
          <ac:chgData name="Dan Balan" userId="757d128d1a06c863" providerId="LiveId" clId="{DAC6AAF4-5954-426D-8002-DA711EE13030}" dt="2023-01-26T17:13:03.804" v="2801" actId="20577"/>
          <ac:spMkLst>
            <pc:docMk/>
            <pc:sldMk cId="1575607616" sldId="278"/>
            <ac:spMk id="36" creationId="{1B8ECFC6-1BF8-1162-5EA3-C11EE1013BE6}"/>
          </ac:spMkLst>
        </pc:spChg>
        <pc:spChg chg="mod">
          <ac:chgData name="Dan Balan" userId="757d128d1a06c863" providerId="LiveId" clId="{DAC6AAF4-5954-426D-8002-DA711EE13030}" dt="2023-01-26T17:25:32.133" v="3235" actId="20577"/>
          <ac:spMkLst>
            <pc:docMk/>
            <pc:sldMk cId="1575607616" sldId="278"/>
            <ac:spMk id="37" creationId="{21E85E7F-C290-F616-4235-57147A3A0C53}"/>
          </ac:spMkLst>
        </pc:spChg>
        <pc:spChg chg="mod">
          <ac:chgData name="Dan Balan" userId="757d128d1a06c863" providerId="LiveId" clId="{DAC6AAF4-5954-426D-8002-DA711EE13030}" dt="2023-01-26T17:13:09.110" v="2804" actId="20577"/>
          <ac:spMkLst>
            <pc:docMk/>
            <pc:sldMk cId="1575607616" sldId="278"/>
            <ac:spMk id="38" creationId="{745790BD-9C5A-99EF-57CC-FDF2DE57EA08}"/>
          </ac:spMkLst>
        </pc:spChg>
        <pc:spChg chg="mod">
          <ac:chgData name="Dan Balan" userId="757d128d1a06c863" providerId="LiveId" clId="{DAC6AAF4-5954-426D-8002-DA711EE13030}" dt="2023-01-26T17:13:17.753" v="2811" actId="20577"/>
          <ac:spMkLst>
            <pc:docMk/>
            <pc:sldMk cId="1575607616" sldId="278"/>
            <ac:spMk id="39" creationId="{0ACFAC08-D97F-6EFA-768B-B81A639BBCBA}"/>
          </ac:spMkLst>
        </pc:spChg>
        <pc:spChg chg="mod">
          <ac:chgData name="Dan Balan" userId="757d128d1a06c863" providerId="LiveId" clId="{DAC6AAF4-5954-426D-8002-DA711EE13030}" dt="2023-01-26T17:25:19.991" v="3200"/>
          <ac:spMkLst>
            <pc:docMk/>
            <pc:sldMk cId="1575607616" sldId="278"/>
            <ac:spMk id="45" creationId="{8AC665FA-F54F-9CD3-FCA5-4E5B78E7E930}"/>
          </ac:spMkLst>
        </pc:spChg>
        <pc:spChg chg="mod">
          <ac:chgData name="Dan Balan" userId="757d128d1a06c863" providerId="LiveId" clId="{DAC6AAF4-5954-426D-8002-DA711EE13030}" dt="2023-01-26T17:18:50.598" v="3003" actId="313"/>
          <ac:spMkLst>
            <pc:docMk/>
            <pc:sldMk cId="1575607616" sldId="278"/>
            <ac:spMk id="46" creationId="{1DBA105B-8232-8579-FC64-B35DE9948ED5}"/>
          </ac:spMkLst>
        </pc:spChg>
        <pc:spChg chg="mod">
          <ac:chgData name="Dan Balan" userId="757d128d1a06c863" providerId="LiveId" clId="{DAC6AAF4-5954-426D-8002-DA711EE13030}" dt="2023-01-26T17:59:03.863" v="4060" actId="207"/>
          <ac:spMkLst>
            <pc:docMk/>
            <pc:sldMk cId="1575607616" sldId="278"/>
            <ac:spMk id="47" creationId="{3F3C0DD7-9DF6-2150-7C60-A6A04325B8CB}"/>
          </ac:spMkLst>
        </pc:spChg>
        <pc:spChg chg="mod">
          <ac:chgData name="Dan Balan" userId="757d128d1a06c863" providerId="LiveId" clId="{DAC6AAF4-5954-426D-8002-DA711EE13030}" dt="2023-01-26T17:14:39.640" v="2846"/>
          <ac:spMkLst>
            <pc:docMk/>
            <pc:sldMk cId="1575607616" sldId="278"/>
            <ac:spMk id="48" creationId="{7D220179-16B2-8C95-0C7C-EB16395D5B74}"/>
          </ac:spMkLst>
        </pc:spChg>
        <pc:spChg chg="mod">
          <ac:chgData name="Dan Balan" userId="757d128d1a06c863" providerId="LiveId" clId="{DAC6AAF4-5954-426D-8002-DA711EE13030}" dt="2023-01-26T17:14:41.236" v="2847"/>
          <ac:spMkLst>
            <pc:docMk/>
            <pc:sldMk cId="1575607616" sldId="278"/>
            <ac:spMk id="49" creationId="{4DED7D9A-CA96-188B-CA08-D7F85FEF2598}"/>
          </ac:spMkLst>
        </pc:spChg>
        <pc:spChg chg="mod">
          <ac:chgData name="Dan Balan" userId="757d128d1a06c863" providerId="LiveId" clId="{DAC6AAF4-5954-426D-8002-DA711EE13030}" dt="2023-01-26T17:14:43.172" v="2848"/>
          <ac:spMkLst>
            <pc:docMk/>
            <pc:sldMk cId="1575607616" sldId="278"/>
            <ac:spMk id="50" creationId="{AECBB173-05A4-28D3-81FC-2FF8432BA46D}"/>
          </ac:spMkLst>
        </pc:spChg>
        <pc:spChg chg="mod">
          <ac:chgData name="Dan Balan" userId="757d128d1a06c863" providerId="LiveId" clId="{DAC6AAF4-5954-426D-8002-DA711EE13030}" dt="2023-01-26T17:14:45.041" v="2849"/>
          <ac:spMkLst>
            <pc:docMk/>
            <pc:sldMk cId="1575607616" sldId="278"/>
            <ac:spMk id="51" creationId="{67B4FA2F-146D-11DB-0A81-BA6E0C117816}"/>
          </ac:spMkLst>
        </pc:spChg>
        <pc:spChg chg="mod">
          <ac:chgData name="Dan Balan" userId="757d128d1a06c863" providerId="LiveId" clId="{DAC6AAF4-5954-426D-8002-DA711EE13030}" dt="2023-01-26T17:14:55.149" v="2860" actId="20577"/>
          <ac:spMkLst>
            <pc:docMk/>
            <pc:sldMk cId="1575607616" sldId="278"/>
            <ac:spMk id="54" creationId="{E47B9648-DD58-7C52-F364-7FEF4FB60A84}"/>
          </ac:spMkLst>
        </pc:spChg>
        <pc:spChg chg="mod">
          <ac:chgData name="Dan Balan" userId="757d128d1a06c863" providerId="LiveId" clId="{DAC6AAF4-5954-426D-8002-DA711EE13030}" dt="2023-01-26T17:15:07.991" v="2874" actId="20577"/>
          <ac:spMkLst>
            <pc:docMk/>
            <pc:sldMk cId="1575607616" sldId="278"/>
            <ac:spMk id="55" creationId="{9C4940B3-B9DE-27FD-EDFB-32D59497EBFF}"/>
          </ac:spMkLst>
        </pc:spChg>
        <pc:spChg chg="mod">
          <ac:chgData name="Dan Balan" userId="757d128d1a06c863" providerId="LiveId" clId="{DAC6AAF4-5954-426D-8002-DA711EE13030}" dt="2023-01-26T17:15:12.158" v="2877" actId="20577"/>
          <ac:spMkLst>
            <pc:docMk/>
            <pc:sldMk cId="1575607616" sldId="278"/>
            <ac:spMk id="56" creationId="{034D98CC-E574-C394-3989-804B2D63EBFB}"/>
          </ac:spMkLst>
        </pc:spChg>
        <pc:spChg chg="mod">
          <ac:chgData name="Dan Balan" userId="757d128d1a06c863" providerId="LiveId" clId="{DAC6AAF4-5954-426D-8002-DA711EE13030}" dt="2023-01-26T17:15:16.807" v="2881" actId="20577"/>
          <ac:spMkLst>
            <pc:docMk/>
            <pc:sldMk cId="1575607616" sldId="278"/>
            <ac:spMk id="57" creationId="{2B0510F7-4333-0B30-D79A-A3732F5A9E53}"/>
          </ac:spMkLst>
        </pc:spChg>
        <pc:spChg chg="mod">
          <ac:chgData name="Dan Balan" userId="757d128d1a06c863" providerId="LiveId" clId="{DAC6AAF4-5954-426D-8002-DA711EE13030}" dt="2023-01-26T17:15:23.397" v="2885" actId="20577"/>
          <ac:spMkLst>
            <pc:docMk/>
            <pc:sldMk cId="1575607616" sldId="278"/>
            <ac:spMk id="58" creationId="{21099AF3-1430-7E57-7EF6-EE87AE839B63}"/>
          </ac:spMkLst>
        </pc:spChg>
        <pc:spChg chg="mod">
          <ac:chgData name="Dan Balan" userId="757d128d1a06c863" providerId="LiveId" clId="{DAC6AAF4-5954-426D-8002-DA711EE13030}" dt="2023-01-26T17:16:18.887" v="2902" actId="20577"/>
          <ac:spMkLst>
            <pc:docMk/>
            <pc:sldMk cId="1575607616" sldId="278"/>
            <ac:spMk id="59" creationId="{8641F7E7-80A1-7A69-97F9-F2FEC9C4EFA6}"/>
          </ac:spMkLst>
        </pc:spChg>
        <pc:spChg chg="mod">
          <ac:chgData name="Dan Balan" userId="757d128d1a06c863" providerId="LiveId" clId="{DAC6AAF4-5954-426D-8002-DA711EE13030}" dt="2023-01-26T17:25:08.104" v="3199" actId="313"/>
          <ac:spMkLst>
            <pc:docMk/>
            <pc:sldMk cId="1575607616" sldId="278"/>
            <ac:spMk id="62" creationId="{528ECD26-5EFB-77D0-86BE-4F310EC059EF}"/>
          </ac:spMkLst>
        </pc:spChg>
        <pc:spChg chg="mod">
          <ac:chgData name="Dan Balan" userId="757d128d1a06c863" providerId="LiveId" clId="{DAC6AAF4-5954-426D-8002-DA711EE13030}" dt="2023-01-26T17:23:54.795" v="3141" actId="1038"/>
          <ac:spMkLst>
            <pc:docMk/>
            <pc:sldMk cId="1575607616" sldId="278"/>
            <ac:spMk id="63" creationId="{5B306CCB-EC7D-AE9C-BCC0-A8CA0D3C1F57}"/>
          </ac:spMkLst>
        </pc:spChg>
        <pc:spChg chg="mod">
          <ac:chgData name="Dan Balan" userId="757d128d1a06c863" providerId="LiveId" clId="{DAC6AAF4-5954-426D-8002-DA711EE13030}" dt="2023-01-26T17:23:31.013" v="3106" actId="20577"/>
          <ac:spMkLst>
            <pc:docMk/>
            <pc:sldMk cId="1575607616" sldId="278"/>
            <ac:spMk id="64" creationId="{C841B64D-DA7B-9120-E0A8-45740D24FBC8}"/>
          </ac:spMkLst>
        </pc:spChg>
        <pc:spChg chg="mod">
          <ac:chgData name="Dan Balan" userId="757d128d1a06c863" providerId="LiveId" clId="{DAC6AAF4-5954-426D-8002-DA711EE13030}" dt="2023-01-26T17:23:34.339" v="3108" actId="20577"/>
          <ac:spMkLst>
            <pc:docMk/>
            <pc:sldMk cId="1575607616" sldId="278"/>
            <ac:spMk id="65" creationId="{64B7D5E3-E95B-D335-7228-A4CDF436B380}"/>
          </ac:spMkLst>
        </pc:spChg>
        <pc:spChg chg="mod">
          <ac:chgData name="Dan Balan" userId="757d128d1a06c863" providerId="LiveId" clId="{DAC6AAF4-5954-426D-8002-DA711EE13030}" dt="2023-01-26T17:23:37.159" v="3110" actId="20577"/>
          <ac:spMkLst>
            <pc:docMk/>
            <pc:sldMk cId="1575607616" sldId="278"/>
            <ac:spMk id="66" creationId="{B4F2509B-3B7B-68AF-9AFF-B4E768C52292}"/>
          </ac:spMkLst>
        </pc:spChg>
        <pc:spChg chg="mod">
          <ac:chgData name="Dan Balan" userId="757d128d1a06c863" providerId="LiveId" clId="{DAC6AAF4-5954-426D-8002-DA711EE13030}" dt="2023-01-26T17:24:27.945" v="3180" actId="1037"/>
          <ac:spMkLst>
            <pc:docMk/>
            <pc:sldMk cId="1575607616" sldId="278"/>
            <ac:spMk id="67" creationId="{8D8BC77C-7301-5B44-8A46-F6019B7735A6}"/>
          </ac:spMkLst>
        </pc:spChg>
        <pc:spChg chg="mod">
          <ac:chgData name="Dan Balan" userId="757d128d1a06c863" providerId="LiveId" clId="{DAC6AAF4-5954-426D-8002-DA711EE13030}" dt="2023-01-26T17:19:11.588" v="3005" actId="20577"/>
          <ac:spMkLst>
            <pc:docMk/>
            <pc:sldMk cId="1575607616" sldId="278"/>
            <ac:spMk id="70" creationId="{BDE0A777-ECE4-C039-20E6-3A29A60C1629}"/>
          </ac:spMkLst>
        </pc:spChg>
        <pc:spChg chg="add del mod">
          <ac:chgData name="Dan Balan" userId="757d128d1a06c863" providerId="LiveId" clId="{DAC6AAF4-5954-426D-8002-DA711EE13030}" dt="2023-01-26T17:21:08.586" v="3055" actId="1076"/>
          <ac:spMkLst>
            <pc:docMk/>
            <pc:sldMk cId="1575607616" sldId="278"/>
            <ac:spMk id="71" creationId="{EA743FE0-A649-A7BA-F6DC-1532FCCF33FC}"/>
          </ac:spMkLst>
        </pc:spChg>
        <pc:spChg chg="mod">
          <ac:chgData name="Dan Balan" userId="757d128d1a06c863" providerId="LiveId" clId="{DAC6AAF4-5954-426D-8002-DA711EE13030}" dt="2023-01-26T17:24:54.708" v="3198" actId="207"/>
          <ac:spMkLst>
            <pc:docMk/>
            <pc:sldMk cId="1575607616" sldId="278"/>
            <ac:spMk id="72" creationId="{8532BDF3-5EC8-E407-FD7A-312E3614A8AD}"/>
          </ac:spMkLst>
        </pc:spChg>
        <pc:spChg chg="mod">
          <ac:chgData name="Dan Balan" userId="757d128d1a06c863" providerId="LiveId" clId="{DAC6AAF4-5954-426D-8002-DA711EE13030}" dt="2023-01-26T17:19:22.217" v="3010" actId="20577"/>
          <ac:spMkLst>
            <pc:docMk/>
            <pc:sldMk cId="1575607616" sldId="278"/>
            <ac:spMk id="73" creationId="{D67545FB-A8BE-BF37-EA11-0F3085905621}"/>
          </ac:spMkLst>
        </pc:spChg>
        <pc:spChg chg="mod">
          <ac:chgData name="Dan Balan" userId="757d128d1a06c863" providerId="LiveId" clId="{DAC6AAF4-5954-426D-8002-DA711EE13030}" dt="2023-01-26T17:19:35.842" v="3015" actId="20577"/>
          <ac:spMkLst>
            <pc:docMk/>
            <pc:sldMk cId="1575607616" sldId="278"/>
            <ac:spMk id="74" creationId="{DAB46FAD-19F2-BB33-038F-B7D174F76A9E}"/>
          </ac:spMkLst>
        </pc:spChg>
        <pc:spChg chg="mod">
          <ac:chgData name="Dan Balan" userId="757d128d1a06c863" providerId="LiveId" clId="{DAC6AAF4-5954-426D-8002-DA711EE13030}" dt="2023-01-26T17:24:24.022" v="3178" actId="1037"/>
          <ac:spMkLst>
            <pc:docMk/>
            <pc:sldMk cId="1575607616" sldId="278"/>
            <ac:spMk id="75" creationId="{BF4EF744-3FE0-844E-91D7-8E412E710036}"/>
          </ac:spMkLst>
        </pc:spChg>
        <pc:spChg chg="mod">
          <ac:chgData name="Dan Balan" userId="757d128d1a06c863" providerId="LiveId" clId="{DAC6AAF4-5954-426D-8002-DA711EE13030}" dt="2023-01-26T17:20:12.555" v="3020"/>
          <ac:spMkLst>
            <pc:docMk/>
            <pc:sldMk cId="1575607616" sldId="278"/>
            <ac:spMk id="78" creationId="{F5C72E14-A274-0D6F-265C-1340A3985543}"/>
          </ac:spMkLst>
        </pc:spChg>
        <pc:spChg chg="mod">
          <ac:chgData name="Dan Balan" userId="757d128d1a06c863" providerId="LiveId" clId="{DAC6AAF4-5954-426D-8002-DA711EE13030}" dt="2023-01-26T17:21:12.209" v="3056"/>
          <ac:spMkLst>
            <pc:docMk/>
            <pc:sldMk cId="1575607616" sldId="278"/>
            <ac:spMk id="79" creationId="{68D59946-7DCD-7226-1A48-140B9C851B31}"/>
          </ac:spMkLst>
        </pc:spChg>
        <pc:spChg chg="mod">
          <ac:chgData name="Dan Balan" userId="757d128d1a06c863" providerId="LiveId" clId="{DAC6AAF4-5954-426D-8002-DA711EE13030}" dt="2023-01-26T17:20:21.656" v="3027" actId="20577"/>
          <ac:spMkLst>
            <pc:docMk/>
            <pc:sldMk cId="1575607616" sldId="278"/>
            <ac:spMk id="80" creationId="{55F8F4A9-14D4-5893-3103-0A97A7D2CD46}"/>
          </ac:spMkLst>
        </pc:spChg>
        <pc:spChg chg="mod">
          <ac:chgData name="Dan Balan" userId="757d128d1a06c863" providerId="LiveId" clId="{DAC6AAF4-5954-426D-8002-DA711EE13030}" dt="2023-01-26T17:20:25.830" v="3029" actId="20577"/>
          <ac:spMkLst>
            <pc:docMk/>
            <pc:sldMk cId="1575607616" sldId="278"/>
            <ac:spMk id="81" creationId="{1BC7C9A1-1D81-DCCA-2672-76F53FBAC45A}"/>
          </ac:spMkLst>
        </pc:spChg>
        <pc:spChg chg="mod">
          <ac:chgData name="Dan Balan" userId="757d128d1a06c863" providerId="LiveId" clId="{DAC6AAF4-5954-426D-8002-DA711EE13030}" dt="2023-01-26T17:20:38.757" v="3034" actId="20577"/>
          <ac:spMkLst>
            <pc:docMk/>
            <pc:sldMk cId="1575607616" sldId="278"/>
            <ac:spMk id="82" creationId="{AEE89A5C-D064-22FD-F260-9F0F84E825CE}"/>
          </ac:spMkLst>
        </pc:spChg>
        <pc:spChg chg="mod">
          <ac:chgData name="Dan Balan" userId="757d128d1a06c863" providerId="LiveId" clId="{DAC6AAF4-5954-426D-8002-DA711EE13030}" dt="2023-01-26T17:21:31.360" v="3064"/>
          <ac:spMkLst>
            <pc:docMk/>
            <pc:sldMk cId="1575607616" sldId="278"/>
            <ac:spMk id="83" creationId="{DA3AC5A7-6513-7648-DB2C-235314F31A73}"/>
          </ac:spMkLst>
        </pc:spChg>
        <pc:spChg chg="mod">
          <ac:chgData name="Dan Balan" userId="757d128d1a06c863" providerId="LiveId" clId="{DAC6AAF4-5954-426D-8002-DA711EE13030}" dt="2023-01-26T17:29:38.628" v="3339" actId="6549"/>
          <ac:spMkLst>
            <pc:docMk/>
            <pc:sldMk cId="1575607616" sldId="278"/>
            <ac:spMk id="87" creationId="{FF71345C-2E93-9BE6-666A-0080988A479E}"/>
          </ac:spMkLst>
        </pc:spChg>
        <pc:spChg chg="mod">
          <ac:chgData name="Dan Balan" userId="757d128d1a06c863" providerId="LiveId" clId="{DAC6AAF4-5954-426D-8002-DA711EE13030}" dt="2023-01-26T17:25:19.991" v="3200"/>
          <ac:spMkLst>
            <pc:docMk/>
            <pc:sldMk cId="1575607616" sldId="278"/>
            <ac:spMk id="92" creationId="{2C9B1619-3725-ED4D-10B6-89F5596ABB8F}"/>
          </ac:spMkLst>
        </pc:spChg>
        <pc:spChg chg="mod">
          <ac:chgData name="Dan Balan" userId="757d128d1a06c863" providerId="LiveId" clId="{DAC6AAF4-5954-426D-8002-DA711EE13030}" dt="2023-01-26T17:25:19.991" v="3200"/>
          <ac:spMkLst>
            <pc:docMk/>
            <pc:sldMk cId="1575607616" sldId="278"/>
            <ac:spMk id="93" creationId="{A68EFD50-12D1-47FC-8129-DBCE338B21E0}"/>
          </ac:spMkLst>
        </pc:spChg>
        <pc:spChg chg="mod">
          <ac:chgData name="Dan Balan" userId="757d128d1a06c863" providerId="LiveId" clId="{DAC6AAF4-5954-426D-8002-DA711EE13030}" dt="2023-01-26T17:25:47.474" v="3237" actId="20577"/>
          <ac:spMkLst>
            <pc:docMk/>
            <pc:sldMk cId="1575607616" sldId="278"/>
            <ac:spMk id="94" creationId="{E26AD39C-ECB8-C7CC-2099-0EFBAA3235EE}"/>
          </ac:spMkLst>
        </pc:spChg>
        <pc:spChg chg="mod">
          <ac:chgData name="Dan Balan" userId="757d128d1a06c863" providerId="LiveId" clId="{DAC6AAF4-5954-426D-8002-DA711EE13030}" dt="2023-01-26T17:25:19.991" v="3200"/>
          <ac:spMkLst>
            <pc:docMk/>
            <pc:sldMk cId="1575607616" sldId="278"/>
            <ac:spMk id="95" creationId="{231BB261-C3E0-99F8-7BB4-1E4B0CAD2D28}"/>
          </ac:spMkLst>
        </pc:spChg>
        <pc:spChg chg="mod">
          <ac:chgData name="Dan Balan" userId="757d128d1a06c863" providerId="LiveId" clId="{DAC6AAF4-5954-426D-8002-DA711EE13030}" dt="2023-01-26T17:30:20.583" v="3342" actId="20577"/>
          <ac:spMkLst>
            <pc:docMk/>
            <pc:sldMk cId="1575607616" sldId="278"/>
            <ac:spMk id="98" creationId="{99ADD40B-C64D-0539-F6A2-E5EC37B15BC1}"/>
          </ac:spMkLst>
        </pc:spChg>
        <pc:spChg chg="mod">
          <ac:chgData name="Dan Balan" userId="757d128d1a06c863" providerId="LiveId" clId="{DAC6AAF4-5954-426D-8002-DA711EE13030}" dt="2023-01-26T19:41:19.348" v="5769" actId="20577"/>
          <ac:spMkLst>
            <pc:docMk/>
            <pc:sldMk cId="1575607616" sldId="278"/>
            <ac:spMk id="99" creationId="{4E675771-F612-B0DC-3AAB-99CD0A1E7951}"/>
          </ac:spMkLst>
        </pc:spChg>
        <pc:spChg chg="mod">
          <ac:chgData name="Dan Balan" userId="757d128d1a06c863" providerId="LiveId" clId="{DAC6AAF4-5954-426D-8002-DA711EE13030}" dt="2023-01-26T17:26:08.176" v="3238"/>
          <ac:spMkLst>
            <pc:docMk/>
            <pc:sldMk cId="1575607616" sldId="278"/>
            <ac:spMk id="100" creationId="{378D07B2-AC41-7171-666D-C77E0DAD2E0E}"/>
          </ac:spMkLst>
        </pc:spChg>
        <pc:spChg chg="mod">
          <ac:chgData name="Dan Balan" userId="757d128d1a06c863" providerId="LiveId" clId="{DAC6AAF4-5954-426D-8002-DA711EE13030}" dt="2023-01-26T17:26:08.176" v="3238"/>
          <ac:spMkLst>
            <pc:docMk/>
            <pc:sldMk cId="1575607616" sldId="278"/>
            <ac:spMk id="101" creationId="{08DFEA2A-7932-D347-38ED-066B4A86948B}"/>
          </ac:spMkLst>
        </pc:spChg>
        <pc:spChg chg="mod">
          <ac:chgData name="Dan Balan" userId="757d128d1a06c863" providerId="LiveId" clId="{DAC6AAF4-5954-426D-8002-DA711EE13030}" dt="2023-01-26T17:27:20.884" v="3337" actId="20577"/>
          <ac:spMkLst>
            <pc:docMk/>
            <pc:sldMk cId="1575607616" sldId="278"/>
            <ac:spMk id="102" creationId="{11578A78-B2EE-6DEA-E096-BA05E18470B1}"/>
          </ac:spMkLst>
        </pc:spChg>
        <pc:spChg chg="mod">
          <ac:chgData name="Dan Balan" userId="757d128d1a06c863" providerId="LiveId" clId="{DAC6AAF4-5954-426D-8002-DA711EE13030}" dt="2023-01-26T17:35:33.547" v="3530" actId="207"/>
          <ac:spMkLst>
            <pc:docMk/>
            <pc:sldMk cId="1575607616" sldId="278"/>
            <ac:spMk id="103" creationId="{A2BF31B6-D41F-BDD2-DD5A-26A8B04D6FEB}"/>
          </ac:spMkLst>
        </pc:spChg>
        <pc:spChg chg="mod">
          <ac:chgData name="Dan Balan" userId="757d128d1a06c863" providerId="LiveId" clId="{DAC6AAF4-5954-426D-8002-DA711EE13030}" dt="2023-01-26T17:33:12.881" v="3497" actId="20577"/>
          <ac:spMkLst>
            <pc:docMk/>
            <pc:sldMk cId="1575607616" sldId="278"/>
            <ac:spMk id="106" creationId="{9A92561E-732F-1298-A9ED-18EB9C1241E7}"/>
          </ac:spMkLst>
        </pc:spChg>
        <pc:spChg chg="mod">
          <ac:chgData name="Dan Balan" userId="757d128d1a06c863" providerId="LiveId" clId="{DAC6AAF4-5954-426D-8002-DA711EE13030}" dt="2023-01-26T17:33:29.364" v="3500" actId="6549"/>
          <ac:spMkLst>
            <pc:docMk/>
            <pc:sldMk cId="1575607616" sldId="278"/>
            <ac:spMk id="107" creationId="{B1414B33-C2E1-ACC3-3F5C-6EB1BD64C347}"/>
          </ac:spMkLst>
        </pc:spChg>
        <pc:spChg chg="mod">
          <ac:chgData name="Dan Balan" userId="757d128d1a06c863" providerId="LiveId" clId="{DAC6AAF4-5954-426D-8002-DA711EE13030}" dt="2023-01-26T17:33:51.285" v="3515"/>
          <ac:spMkLst>
            <pc:docMk/>
            <pc:sldMk cId="1575607616" sldId="278"/>
            <ac:spMk id="108" creationId="{9C8D40EC-7603-07C7-0F11-BC6BBBFD0855}"/>
          </ac:spMkLst>
        </pc:spChg>
        <pc:spChg chg="mod">
          <ac:chgData name="Dan Balan" userId="757d128d1a06c863" providerId="LiveId" clId="{DAC6AAF4-5954-426D-8002-DA711EE13030}" dt="2023-01-26T17:34:26.747" v="3521"/>
          <ac:spMkLst>
            <pc:docMk/>
            <pc:sldMk cId="1575607616" sldId="278"/>
            <ac:spMk id="109" creationId="{61FD16F8-1578-AE35-D09A-4A42F5C2FC78}"/>
          </ac:spMkLst>
        </pc:spChg>
        <pc:spChg chg="mod">
          <ac:chgData name="Dan Balan" userId="757d128d1a06c863" providerId="LiveId" clId="{DAC6AAF4-5954-426D-8002-DA711EE13030}" dt="2023-01-26T17:34:32.464" v="3522"/>
          <ac:spMkLst>
            <pc:docMk/>
            <pc:sldMk cId="1575607616" sldId="278"/>
            <ac:spMk id="110" creationId="{27C0A67A-4398-94FA-2571-AC492ED2D2A8}"/>
          </ac:spMkLst>
        </pc:spChg>
        <pc:spChg chg="mod">
          <ac:chgData name="Dan Balan" userId="757d128d1a06c863" providerId="LiveId" clId="{DAC6AAF4-5954-426D-8002-DA711EE13030}" dt="2023-01-26T17:35:05.707" v="3525" actId="113"/>
          <ac:spMkLst>
            <pc:docMk/>
            <pc:sldMk cId="1575607616" sldId="278"/>
            <ac:spMk id="111" creationId="{E276A65C-99A1-7261-25BC-0FE18BA33FDA}"/>
          </ac:spMkLst>
        </pc:spChg>
        <pc:grpChg chg="add mod">
          <ac:chgData name="Dan Balan" userId="757d128d1a06c863" providerId="LiveId" clId="{DAC6AAF4-5954-426D-8002-DA711EE13030}" dt="2023-01-26T17:59:28.633" v="4090" actId="1035"/>
          <ac:grpSpMkLst>
            <pc:docMk/>
            <pc:sldMk cId="1575607616" sldId="278"/>
            <ac:grpSpMk id="26" creationId="{0411254C-3270-73DA-1FFD-DA63963892E5}"/>
          </ac:grpSpMkLst>
        </pc:grpChg>
        <pc:grpChg chg="mod">
          <ac:chgData name="Dan Balan" userId="757d128d1a06c863" providerId="LiveId" clId="{DAC6AAF4-5954-426D-8002-DA711EE13030}" dt="2023-01-26T17:25:19.991" v="3200"/>
          <ac:grpSpMkLst>
            <pc:docMk/>
            <pc:sldMk cId="1575607616" sldId="278"/>
            <ac:grpSpMk id="32" creationId="{3B2E172A-C42B-3312-C01C-2C582059ABCC}"/>
          </ac:grpSpMkLst>
        </pc:grpChg>
        <pc:grpChg chg="del">
          <ac:chgData name="Dan Balan" userId="757d128d1a06c863" providerId="LiveId" clId="{DAC6AAF4-5954-426D-8002-DA711EE13030}" dt="2023-01-26T17:59:14.991" v="4072" actId="478"/>
          <ac:grpSpMkLst>
            <pc:docMk/>
            <pc:sldMk cId="1575607616" sldId="278"/>
            <ac:grpSpMk id="43" creationId="{3F98E30E-E25C-3DC4-4CD2-F5AA0346B853}"/>
          </ac:grpSpMkLst>
        </pc:grpChg>
        <pc:grpChg chg="mod">
          <ac:chgData name="Dan Balan" userId="757d128d1a06c863" providerId="LiveId" clId="{DAC6AAF4-5954-426D-8002-DA711EE13030}" dt="2023-01-26T17:59:28.633" v="4090" actId="1035"/>
          <ac:grpSpMkLst>
            <pc:docMk/>
            <pc:sldMk cId="1575607616" sldId="278"/>
            <ac:grpSpMk id="52" creationId="{0C3CCD95-A42F-3913-4EB4-D1238A8804C1}"/>
          </ac:grpSpMkLst>
        </pc:grpChg>
        <pc:grpChg chg="mod">
          <ac:chgData name="Dan Balan" userId="757d128d1a06c863" providerId="LiveId" clId="{DAC6AAF4-5954-426D-8002-DA711EE13030}" dt="2023-01-26T17:59:28.633" v="4090" actId="1035"/>
          <ac:grpSpMkLst>
            <pc:docMk/>
            <pc:sldMk cId="1575607616" sldId="278"/>
            <ac:grpSpMk id="60" creationId="{375C8B71-75A9-B3DF-22A0-7B39F1A0B001}"/>
          </ac:grpSpMkLst>
        </pc:grpChg>
        <pc:grpChg chg="mod">
          <ac:chgData name="Dan Balan" userId="757d128d1a06c863" providerId="LiveId" clId="{DAC6AAF4-5954-426D-8002-DA711EE13030}" dt="2023-01-26T17:59:28.633" v="4090" actId="1035"/>
          <ac:grpSpMkLst>
            <pc:docMk/>
            <pc:sldMk cId="1575607616" sldId="278"/>
            <ac:grpSpMk id="68" creationId="{7EFAA183-88E6-DC0D-7E69-25D31FEAA955}"/>
          </ac:grpSpMkLst>
        </pc:grpChg>
        <pc:grpChg chg="mod">
          <ac:chgData name="Dan Balan" userId="757d128d1a06c863" providerId="LiveId" clId="{DAC6AAF4-5954-426D-8002-DA711EE13030}" dt="2023-01-26T17:59:28.633" v="4090" actId="1035"/>
          <ac:grpSpMkLst>
            <pc:docMk/>
            <pc:sldMk cId="1575607616" sldId="278"/>
            <ac:grpSpMk id="76" creationId="{173C8D56-43B3-A1F9-C49D-2A10FF9CEA50}"/>
          </ac:grpSpMkLst>
        </pc:grpChg>
        <pc:grpChg chg="del mod">
          <ac:chgData name="Dan Balan" userId="757d128d1a06c863" providerId="LiveId" clId="{DAC6AAF4-5954-426D-8002-DA711EE13030}" dt="2023-01-26T17:30:14.471" v="3340" actId="478"/>
          <ac:grpSpMkLst>
            <pc:docMk/>
            <pc:sldMk cId="1575607616" sldId="278"/>
            <ac:grpSpMk id="84" creationId="{46956A8E-A60F-662E-8998-69A9F98A151D}"/>
          </ac:grpSpMkLst>
        </pc:grpChg>
        <pc:grpChg chg="add mod">
          <ac:chgData name="Dan Balan" userId="757d128d1a06c863" providerId="LiveId" clId="{DAC6AAF4-5954-426D-8002-DA711EE13030}" dt="2023-01-26T17:59:28.633" v="4090" actId="1035"/>
          <ac:grpSpMkLst>
            <pc:docMk/>
            <pc:sldMk cId="1575607616" sldId="278"/>
            <ac:grpSpMk id="96" creationId="{A3C989DB-48CD-6D10-B94B-FF42E15CFE6D}"/>
          </ac:grpSpMkLst>
        </pc:grpChg>
        <pc:grpChg chg="mod">
          <ac:chgData name="Dan Balan" userId="757d128d1a06c863" providerId="LiveId" clId="{DAC6AAF4-5954-426D-8002-DA711EE13030}" dt="2023-01-26T17:26:08.176" v="3238"/>
          <ac:grpSpMkLst>
            <pc:docMk/>
            <pc:sldMk cId="1575607616" sldId="278"/>
            <ac:grpSpMk id="97" creationId="{7EE70B0B-1E58-41EE-3AF6-B5B54EB3D84F}"/>
          </ac:grpSpMkLst>
        </pc:grpChg>
        <pc:grpChg chg="add mod">
          <ac:chgData name="Dan Balan" userId="757d128d1a06c863" providerId="LiveId" clId="{DAC6AAF4-5954-426D-8002-DA711EE13030}" dt="2023-01-26T17:59:28.633" v="4090" actId="1035"/>
          <ac:grpSpMkLst>
            <pc:docMk/>
            <pc:sldMk cId="1575607616" sldId="278"/>
            <ac:grpSpMk id="104" creationId="{37486A8B-980B-0E11-AA2C-9B4CD25EE36E}"/>
          </ac:grpSpMkLst>
        </pc:grpChg>
        <pc:grpChg chg="mod">
          <ac:chgData name="Dan Balan" userId="757d128d1a06c863" providerId="LiveId" clId="{DAC6AAF4-5954-426D-8002-DA711EE13030}" dt="2023-01-26T17:32:48.577" v="3459"/>
          <ac:grpSpMkLst>
            <pc:docMk/>
            <pc:sldMk cId="1575607616" sldId="278"/>
            <ac:grpSpMk id="105" creationId="{94BA724D-4B3D-D227-C1CD-DDE6DE01CD25}"/>
          </ac:grpSpMkLst>
        </pc:grpChg>
        <pc:picChg chg="add mod">
          <ac:chgData name="Dan Balan" userId="757d128d1a06c863" providerId="LiveId" clId="{DAC6AAF4-5954-426D-8002-DA711EE13030}" dt="2023-01-26T17:01:50.509" v="2740" actId="688"/>
          <ac:picMkLst>
            <pc:docMk/>
            <pc:sldMk cId="1575607616" sldId="278"/>
            <ac:picMk id="3" creationId="{2BC4D86D-D913-8229-C1E2-3563C224273C}"/>
          </ac:picMkLst>
        </pc:picChg>
        <pc:picChg chg="add mod">
          <ac:chgData name="Dan Balan" userId="757d128d1a06c863" providerId="LiveId" clId="{DAC6AAF4-5954-426D-8002-DA711EE13030}" dt="2023-01-27T13:46:33.463" v="5855" actId="1076"/>
          <ac:picMkLst>
            <pc:docMk/>
            <pc:sldMk cId="1575607616" sldId="278"/>
            <ac:picMk id="5" creationId="{B1C653D7-8F96-5600-E8E2-F70C83C17CC9}"/>
          </ac:picMkLst>
        </pc:picChg>
        <pc:picChg chg="del">
          <ac:chgData name="Dan Balan" userId="757d128d1a06c863" providerId="LiveId" clId="{DAC6AAF4-5954-426D-8002-DA711EE13030}" dt="2023-01-26T17:01:16.046" v="2733" actId="478"/>
          <ac:picMkLst>
            <pc:docMk/>
            <pc:sldMk cId="1575607616" sldId="278"/>
            <ac:picMk id="5" creationId="{DE5865C6-76CC-4547-D311-706B8D481083}"/>
          </ac:picMkLst>
        </pc:picChg>
        <pc:picChg chg="add mod">
          <ac:chgData name="Dan Balan" userId="757d128d1a06c863" providerId="LiveId" clId="{DAC6AAF4-5954-426D-8002-DA711EE13030}" dt="2023-01-26T17:02:41.961" v="2750" actId="1076"/>
          <ac:picMkLst>
            <pc:docMk/>
            <pc:sldMk cId="1575607616" sldId="278"/>
            <ac:picMk id="6" creationId="{12B4BA28-1015-CE72-A8DA-F1B2F9C4CCDD}"/>
          </ac:picMkLst>
        </pc:picChg>
        <pc:picChg chg="del">
          <ac:chgData name="Dan Balan" userId="757d128d1a06c863" providerId="LiveId" clId="{DAC6AAF4-5954-426D-8002-DA711EE13030}" dt="2023-01-26T17:01:16.495" v="2734" actId="478"/>
          <ac:picMkLst>
            <pc:docMk/>
            <pc:sldMk cId="1575607616" sldId="278"/>
            <ac:picMk id="7" creationId="{C16D707F-52AF-F696-080D-CD118C5E8D6F}"/>
          </ac:picMkLst>
        </pc:picChg>
        <pc:picChg chg="del">
          <ac:chgData name="Dan Balan" userId="757d128d1a06c863" providerId="LiveId" clId="{DAC6AAF4-5954-426D-8002-DA711EE13030}" dt="2023-01-26T17:01:17.079" v="2735" actId="478"/>
          <ac:picMkLst>
            <pc:docMk/>
            <pc:sldMk cId="1575607616" sldId="278"/>
            <ac:picMk id="9" creationId="{84D90E05-C736-B0A0-7457-35D7205DE757}"/>
          </ac:picMkLst>
        </pc:picChg>
        <pc:picChg chg="add del mod">
          <ac:chgData name="Dan Balan" userId="757d128d1a06c863" providerId="LiveId" clId="{DAC6AAF4-5954-426D-8002-DA711EE13030}" dt="2023-01-27T13:46:13.065" v="5847" actId="478"/>
          <ac:picMkLst>
            <pc:docMk/>
            <pc:sldMk cId="1575607616" sldId="278"/>
            <ac:picMk id="10" creationId="{ECF4F328-0489-6406-BA10-99AA58961A0B}"/>
          </ac:picMkLst>
        </pc:picChg>
        <pc:picChg chg="del">
          <ac:chgData name="Dan Balan" userId="757d128d1a06c863" providerId="LiveId" clId="{DAC6AAF4-5954-426D-8002-DA711EE13030}" dt="2023-01-26T17:01:17.405" v="2736" actId="478"/>
          <ac:picMkLst>
            <pc:docMk/>
            <pc:sldMk cId="1575607616" sldId="278"/>
            <ac:picMk id="11" creationId="{F926D066-8FB3-0355-B2AC-2E9267B3A118}"/>
          </ac:picMkLst>
        </pc:picChg>
        <pc:picChg chg="add mod">
          <ac:chgData name="Dan Balan" userId="757d128d1a06c863" providerId="LiveId" clId="{DAC6AAF4-5954-426D-8002-DA711EE13030}" dt="2023-01-26T17:03:59.497" v="2768" actId="1076"/>
          <ac:picMkLst>
            <pc:docMk/>
            <pc:sldMk cId="1575607616" sldId="278"/>
            <ac:picMk id="16" creationId="{FCC3DC94-3981-5278-4422-4780CA6E466F}"/>
          </ac:picMkLst>
        </pc:picChg>
        <pc:picChg chg="add del mod">
          <ac:chgData name="Dan Balan" userId="757d128d1a06c863" providerId="LiveId" clId="{DAC6AAF4-5954-426D-8002-DA711EE13030}" dt="2023-01-26T17:11:59.446" v="2778"/>
          <ac:picMkLst>
            <pc:docMk/>
            <pc:sldMk cId="1575607616" sldId="278"/>
            <ac:picMk id="20" creationId="{E5956644-89A9-26ED-559E-310E3AB609AF}"/>
          </ac:picMkLst>
        </pc:picChg>
        <pc:picChg chg="add mod">
          <ac:chgData name="Dan Balan" userId="757d128d1a06c863" providerId="LiveId" clId="{DAC6AAF4-5954-426D-8002-DA711EE13030}" dt="2023-01-26T17:12:41.551" v="2786" actId="1076"/>
          <ac:picMkLst>
            <pc:docMk/>
            <pc:sldMk cId="1575607616" sldId="278"/>
            <ac:picMk id="24" creationId="{8927A3A9-D441-3B01-CF05-7689138D9D14}"/>
          </ac:picMkLst>
        </pc:picChg>
        <pc:picChg chg="del">
          <ac:chgData name="Dan Balan" userId="757d128d1a06c863" providerId="LiveId" clId="{DAC6AAF4-5954-426D-8002-DA711EE13030}" dt="2023-01-26T17:01:15.343" v="2732" actId="478"/>
          <ac:picMkLst>
            <pc:docMk/>
            <pc:sldMk cId="1575607616" sldId="278"/>
            <ac:picMk id="33" creationId="{DF179EC7-B553-747C-C395-EF94966C40D4}"/>
          </ac:picMkLst>
        </pc:picChg>
      </pc:sldChg>
      <pc:sldChg chg="add del setBg">
        <pc:chgData name="Dan Balan" userId="757d128d1a06c863" providerId="LiveId" clId="{DAC6AAF4-5954-426D-8002-DA711EE13030}" dt="2023-01-26T15:12:56.877" v="1327"/>
        <pc:sldMkLst>
          <pc:docMk/>
          <pc:sldMk cId="2029113502" sldId="278"/>
        </pc:sldMkLst>
      </pc:sldChg>
      <pc:sldChg chg="add del setBg">
        <pc:chgData name="Dan Balan" userId="757d128d1a06c863" providerId="LiveId" clId="{DAC6AAF4-5954-426D-8002-DA711EE13030}" dt="2023-01-26T15:12:58.909" v="1329"/>
        <pc:sldMkLst>
          <pc:docMk/>
          <pc:sldMk cId="3271735552" sldId="278"/>
        </pc:sldMkLst>
      </pc:sldChg>
      <pc:sldChg chg="addSp delSp modSp add mod ord delAnim modAnim">
        <pc:chgData name="Dan Balan" userId="757d128d1a06c863" providerId="LiveId" clId="{DAC6AAF4-5954-426D-8002-DA711EE13030}" dt="2023-01-26T17:58:07.051" v="4059"/>
        <pc:sldMkLst>
          <pc:docMk/>
          <pc:sldMk cId="2599295124" sldId="279"/>
        </pc:sldMkLst>
        <pc:spChg chg="mod">
          <ac:chgData name="Dan Balan" userId="757d128d1a06c863" providerId="LiveId" clId="{DAC6AAF4-5954-426D-8002-DA711EE13030}" dt="2023-01-26T17:54:50.552" v="3963" actId="5793"/>
          <ac:spMkLst>
            <pc:docMk/>
            <pc:sldMk cId="2599295124" sldId="279"/>
            <ac:spMk id="2" creationId="{9F2BFCFB-53A8-CB07-3461-C05567E6295A}"/>
          </ac:spMkLst>
        </pc:spChg>
        <pc:spChg chg="mod">
          <ac:chgData name="Dan Balan" userId="757d128d1a06c863" providerId="LiveId" clId="{DAC6AAF4-5954-426D-8002-DA711EE13030}" dt="2023-01-26T17:41:18.909" v="3615" actId="20577"/>
          <ac:spMkLst>
            <pc:docMk/>
            <pc:sldMk cId="2599295124" sldId="279"/>
            <ac:spMk id="15" creationId="{29AD0CA6-B292-8651-F0CD-97EC43AF7F3B}"/>
          </ac:spMkLst>
        </pc:spChg>
        <pc:spChg chg="mod">
          <ac:chgData name="Dan Balan" userId="757d128d1a06c863" providerId="LiveId" clId="{DAC6AAF4-5954-426D-8002-DA711EE13030}" dt="2023-01-26T17:41:28.829" v="3619" actId="20577"/>
          <ac:spMkLst>
            <pc:docMk/>
            <pc:sldMk cId="2599295124" sldId="279"/>
            <ac:spMk id="17" creationId="{194C4963-03B3-13DC-5A98-3C11D1D812A7}"/>
          </ac:spMkLst>
        </pc:spChg>
        <pc:spChg chg="mod">
          <ac:chgData name="Dan Balan" userId="757d128d1a06c863" providerId="LiveId" clId="{DAC6AAF4-5954-426D-8002-DA711EE13030}" dt="2023-01-26T17:41:45.056" v="3621" actId="313"/>
          <ac:spMkLst>
            <pc:docMk/>
            <pc:sldMk cId="2599295124" sldId="279"/>
            <ac:spMk id="19" creationId="{1501FF97-1DA4-C3C7-4BC8-BF0EC0E585F1}"/>
          </ac:spMkLst>
        </pc:spChg>
        <pc:spChg chg="mod">
          <ac:chgData name="Dan Balan" userId="757d128d1a06c863" providerId="LiveId" clId="{DAC6AAF4-5954-426D-8002-DA711EE13030}" dt="2023-01-26T17:41:54.392" v="3624"/>
          <ac:spMkLst>
            <pc:docMk/>
            <pc:sldMk cId="2599295124" sldId="279"/>
            <ac:spMk id="21" creationId="{458F9343-B3C5-ABFC-8193-9A5DE8EBD2B0}"/>
          </ac:spMkLst>
        </pc:spChg>
        <pc:spChg chg="add mod">
          <ac:chgData name="Dan Balan" userId="757d128d1a06c863" providerId="LiveId" clId="{DAC6AAF4-5954-426D-8002-DA711EE13030}" dt="2023-01-26T17:57:56.969" v="4058" actId="164"/>
          <ac:spMkLst>
            <pc:docMk/>
            <pc:sldMk cId="2599295124" sldId="279"/>
            <ac:spMk id="22" creationId="{704D72DA-5134-5099-CED7-C61233E4D981}"/>
          </ac:spMkLst>
        </pc:spChg>
        <pc:spChg chg="mod">
          <ac:chgData name="Dan Balan" userId="757d128d1a06c863" providerId="LiveId" clId="{DAC6AAF4-5954-426D-8002-DA711EE13030}" dt="2023-01-26T17:42:00.450" v="3625"/>
          <ac:spMkLst>
            <pc:docMk/>
            <pc:sldMk cId="2599295124" sldId="279"/>
            <ac:spMk id="23" creationId="{32189DE7-7722-AE7E-E6BA-D97A346332A1}"/>
          </ac:spMkLst>
        </pc:spChg>
        <pc:spChg chg="mod">
          <ac:chgData name="Dan Balan" userId="757d128d1a06c863" providerId="LiveId" clId="{DAC6AAF4-5954-426D-8002-DA711EE13030}" dt="2023-01-26T17:45:38.052" v="3663" actId="20577"/>
          <ac:spMkLst>
            <pc:docMk/>
            <pc:sldMk cId="2599295124" sldId="279"/>
            <ac:spMk id="34" creationId="{248CAB6A-D5FA-3715-B596-2AA91E836C2C}"/>
          </ac:spMkLst>
        </pc:spChg>
        <pc:spChg chg="mod">
          <ac:chgData name="Dan Balan" userId="757d128d1a06c863" providerId="LiveId" clId="{DAC6AAF4-5954-426D-8002-DA711EE13030}" dt="2023-01-26T17:45:42.413" v="3666" actId="20577"/>
          <ac:spMkLst>
            <pc:docMk/>
            <pc:sldMk cId="2599295124" sldId="279"/>
            <ac:spMk id="35" creationId="{1B0BCCB6-F3E6-65C8-8093-0F7ECDD8AC54}"/>
          </ac:spMkLst>
        </pc:spChg>
        <pc:spChg chg="mod">
          <ac:chgData name="Dan Balan" userId="757d128d1a06c863" providerId="LiveId" clId="{DAC6AAF4-5954-426D-8002-DA711EE13030}" dt="2023-01-26T17:45:50.358" v="3672" actId="20577"/>
          <ac:spMkLst>
            <pc:docMk/>
            <pc:sldMk cId="2599295124" sldId="279"/>
            <ac:spMk id="36" creationId="{1B8ECFC6-1BF8-1162-5EA3-C11EE1013BE6}"/>
          </ac:spMkLst>
        </pc:spChg>
        <pc:spChg chg="mod">
          <ac:chgData name="Dan Balan" userId="757d128d1a06c863" providerId="LiveId" clId="{DAC6AAF4-5954-426D-8002-DA711EE13030}" dt="2023-01-26T17:45:55.443" v="3678" actId="20577"/>
          <ac:spMkLst>
            <pc:docMk/>
            <pc:sldMk cId="2599295124" sldId="279"/>
            <ac:spMk id="38" creationId="{745790BD-9C5A-99EF-57CC-FDF2DE57EA08}"/>
          </ac:spMkLst>
        </pc:spChg>
        <pc:spChg chg="mod">
          <ac:chgData name="Dan Balan" userId="757d128d1a06c863" providerId="LiveId" clId="{DAC6AAF4-5954-426D-8002-DA711EE13030}" dt="2023-01-26T17:45:59.859" v="3684" actId="20577"/>
          <ac:spMkLst>
            <pc:docMk/>
            <pc:sldMk cId="2599295124" sldId="279"/>
            <ac:spMk id="39" creationId="{0ACFAC08-D97F-6EFA-768B-B81A639BBCBA}"/>
          </ac:spMkLst>
        </pc:spChg>
        <pc:spChg chg="mod">
          <ac:chgData name="Dan Balan" userId="757d128d1a06c863" providerId="LiveId" clId="{DAC6AAF4-5954-426D-8002-DA711EE13030}" dt="2023-01-26T17:46:13.108" v="3685"/>
          <ac:spMkLst>
            <pc:docMk/>
            <pc:sldMk cId="2599295124" sldId="279"/>
            <ac:spMk id="46" creationId="{1DBA105B-8232-8579-FC64-B35DE9948ED5}"/>
          </ac:spMkLst>
        </pc:spChg>
        <pc:spChg chg="mod">
          <ac:chgData name="Dan Balan" userId="757d128d1a06c863" providerId="LiveId" clId="{DAC6AAF4-5954-426D-8002-DA711EE13030}" dt="2023-01-26T17:46:34.810" v="3706" actId="113"/>
          <ac:spMkLst>
            <pc:docMk/>
            <pc:sldMk cId="2599295124" sldId="279"/>
            <ac:spMk id="47" creationId="{3F3C0DD7-9DF6-2150-7C60-A6A04325B8CB}"/>
          </ac:spMkLst>
        </pc:spChg>
        <pc:spChg chg="mod">
          <ac:chgData name="Dan Balan" userId="757d128d1a06c863" providerId="LiveId" clId="{DAC6AAF4-5954-426D-8002-DA711EE13030}" dt="2023-01-26T17:56:53.940" v="4027" actId="207"/>
          <ac:spMkLst>
            <pc:docMk/>
            <pc:sldMk cId="2599295124" sldId="279"/>
            <ac:spMk id="48" creationId="{7D220179-16B2-8C95-0C7C-EB16395D5B74}"/>
          </ac:spMkLst>
        </pc:spChg>
        <pc:spChg chg="mod">
          <ac:chgData name="Dan Balan" userId="757d128d1a06c863" providerId="LiveId" clId="{DAC6AAF4-5954-426D-8002-DA711EE13030}" dt="2023-01-26T17:46:38.517" v="3710" actId="113"/>
          <ac:spMkLst>
            <pc:docMk/>
            <pc:sldMk cId="2599295124" sldId="279"/>
            <ac:spMk id="49" creationId="{4DED7D9A-CA96-188B-CA08-D7F85FEF2598}"/>
          </ac:spMkLst>
        </pc:spChg>
        <pc:spChg chg="mod">
          <ac:chgData name="Dan Balan" userId="757d128d1a06c863" providerId="LiveId" clId="{DAC6AAF4-5954-426D-8002-DA711EE13030}" dt="2023-01-26T17:46:39.476" v="3711" actId="113"/>
          <ac:spMkLst>
            <pc:docMk/>
            <pc:sldMk cId="2599295124" sldId="279"/>
            <ac:spMk id="50" creationId="{AECBB173-05A4-28D3-81FC-2FF8432BA46D}"/>
          </ac:spMkLst>
        </pc:spChg>
        <pc:spChg chg="mod">
          <ac:chgData name="Dan Balan" userId="757d128d1a06c863" providerId="LiveId" clId="{DAC6AAF4-5954-426D-8002-DA711EE13030}" dt="2023-01-26T17:46:40.490" v="3712" actId="113"/>
          <ac:spMkLst>
            <pc:docMk/>
            <pc:sldMk cId="2599295124" sldId="279"/>
            <ac:spMk id="51" creationId="{67B4FA2F-146D-11DB-0A81-BA6E0C117816}"/>
          </ac:spMkLst>
        </pc:spChg>
        <pc:spChg chg="mod">
          <ac:chgData name="Dan Balan" userId="757d128d1a06c863" providerId="LiveId" clId="{DAC6AAF4-5954-426D-8002-DA711EE13030}" dt="2023-01-26T17:47:52.843" v="3713"/>
          <ac:spMkLst>
            <pc:docMk/>
            <pc:sldMk cId="2599295124" sldId="279"/>
            <ac:spMk id="54" creationId="{E47B9648-DD58-7C52-F364-7FEF4FB60A84}"/>
          </ac:spMkLst>
        </pc:spChg>
        <pc:spChg chg="mod">
          <ac:chgData name="Dan Balan" userId="757d128d1a06c863" providerId="LiveId" clId="{DAC6AAF4-5954-426D-8002-DA711EE13030}" dt="2023-01-26T17:47:58.066" v="3726" actId="20577"/>
          <ac:spMkLst>
            <pc:docMk/>
            <pc:sldMk cId="2599295124" sldId="279"/>
            <ac:spMk id="55" creationId="{9C4940B3-B9DE-27FD-EDFB-32D59497EBFF}"/>
          </ac:spMkLst>
        </pc:spChg>
        <pc:spChg chg="mod">
          <ac:chgData name="Dan Balan" userId="757d128d1a06c863" providerId="LiveId" clId="{DAC6AAF4-5954-426D-8002-DA711EE13030}" dt="2023-01-26T17:48:03.240" v="3732" actId="20577"/>
          <ac:spMkLst>
            <pc:docMk/>
            <pc:sldMk cId="2599295124" sldId="279"/>
            <ac:spMk id="56" creationId="{034D98CC-E574-C394-3989-804B2D63EBFB}"/>
          </ac:spMkLst>
        </pc:spChg>
        <pc:spChg chg="mod">
          <ac:chgData name="Dan Balan" userId="757d128d1a06c863" providerId="LiveId" clId="{DAC6AAF4-5954-426D-8002-DA711EE13030}" dt="2023-01-26T17:48:07.389" v="3738" actId="20577"/>
          <ac:spMkLst>
            <pc:docMk/>
            <pc:sldMk cId="2599295124" sldId="279"/>
            <ac:spMk id="57" creationId="{2B0510F7-4333-0B30-D79A-A3732F5A9E53}"/>
          </ac:spMkLst>
        </pc:spChg>
        <pc:spChg chg="mod">
          <ac:chgData name="Dan Balan" userId="757d128d1a06c863" providerId="LiveId" clId="{DAC6AAF4-5954-426D-8002-DA711EE13030}" dt="2023-01-26T17:48:12.170" v="3744" actId="20577"/>
          <ac:spMkLst>
            <pc:docMk/>
            <pc:sldMk cId="2599295124" sldId="279"/>
            <ac:spMk id="58" creationId="{21099AF3-1430-7E57-7EF6-EE87AE839B63}"/>
          </ac:spMkLst>
        </pc:spChg>
        <pc:spChg chg="mod">
          <ac:chgData name="Dan Balan" userId="757d128d1a06c863" providerId="LiveId" clId="{DAC6AAF4-5954-426D-8002-DA711EE13030}" dt="2023-01-26T17:48:16.194" v="3750" actId="20577"/>
          <ac:spMkLst>
            <pc:docMk/>
            <pc:sldMk cId="2599295124" sldId="279"/>
            <ac:spMk id="59" creationId="{8641F7E7-80A1-7A69-97F9-F2FEC9C4EFA6}"/>
          </ac:spMkLst>
        </pc:spChg>
        <pc:spChg chg="mod">
          <ac:chgData name="Dan Balan" userId="757d128d1a06c863" providerId="LiveId" clId="{DAC6AAF4-5954-426D-8002-DA711EE13030}" dt="2023-01-26T17:49:51.137" v="3780" actId="1038"/>
          <ac:spMkLst>
            <pc:docMk/>
            <pc:sldMk cId="2599295124" sldId="279"/>
            <ac:spMk id="62" creationId="{528ECD26-5EFB-77D0-86BE-4F310EC059EF}"/>
          </ac:spMkLst>
        </pc:spChg>
        <pc:spChg chg="mod">
          <ac:chgData name="Dan Balan" userId="757d128d1a06c863" providerId="LiveId" clId="{DAC6AAF4-5954-426D-8002-DA711EE13030}" dt="2023-01-26T17:49:41.838" v="3774" actId="207"/>
          <ac:spMkLst>
            <pc:docMk/>
            <pc:sldMk cId="2599295124" sldId="279"/>
            <ac:spMk id="67" creationId="{8D8BC77C-7301-5B44-8A46-F6019B7735A6}"/>
          </ac:spMkLst>
        </pc:spChg>
        <pc:spChg chg="mod">
          <ac:chgData name="Dan Balan" userId="757d128d1a06c863" providerId="LiveId" clId="{DAC6AAF4-5954-426D-8002-DA711EE13030}" dt="2023-01-26T17:50:21.732" v="3790"/>
          <ac:spMkLst>
            <pc:docMk/>
            <pc:sldMk cId="2599295124" sldId="279"/>
            <ac:spMk id="70" creationId="{BDE0A777-ECE4-C039-20E6-3A29A60C1629}"/>
          </ac:spMkLst>
        </pc:spChg>
        <pc:spChg chg="mod">
          <ac:chgData name="Dan Balan" userId="757d128d1a06c863" providerId="LiveId" clId="{DAC6AAF4-5954-426D-8002-DA711EE13030}" dt="2023-01-26T17:50:28.286" v="3794" actId="207"/>
          <ac:spMkLst>
            <pc:docMk/>
            <pc:sldMk cId="2599295124" sldId="279"/>
            <ac:spMk id="72" creationId="{8532BDF3-5EC8-E407-FD7A-312E3614A8AD}"/>
          </ac:spMkLst>
        </pc:spChg>
        <pc:spChg chg="mod">
          <ac:chgData name="Dan Balan" userId="757d128d1a06c863" providerId="LiveId" clId="{DAC6AAF4-5954-426D-8002-DA711EE13030}" dt="2023-01-26T17:50:33.685" v="3798" actId="207"/>
          <ac:spMkLst>
            <pc:docMk/>
            <pc:sldMk cId="2599295124" sldId="279"/>
            <ac:spMk id="75" creationId="{BF4EF744-3FE0-844E-91D7-8E412E710036}"/>
          </ac:spMkLst>
        </pc:spChg>
        <pc:spChg chg="mod">
          <ac:chgData name="Dan Balan" userId="757d128d1a06c863" providerId="LiveId" clId="{DAC6AAF4-5954-426D-8002-DA711EE13030}" dt="2023-01-26T17:50:43.087" v="3808" actId="20577"/>
          <ac:spMkLst>
            <pc:docMk/>
            <pc:sldMk cId="2599295124" sldId="279"/>
            <ac:spMk id="78" creationId="{F5C72E14-A274-0D6F-265C-1340A3985543}"/>
          </ac:spMkLst>
        </pc:spChg>
        <pc:spChg chg="mod">
          <ac:chgData name="Dan Balan" userId="757d128d1a06c863" providerId="LiveId" clId="{DAC6AAF4-5954-426D-8002-DA711EE13030}" dt="2023-01-26T17:51:36.407" v="3853" actId="313"/>
          <ac:spMkLst>
            <pc:docMk/>
            <pc:sldMk cId="2599295124" sldId="279"/>
            <ac:spMk id="79" creationId="{68D59946-7DCD-7226-1A48-140B9C851B31}"/>
          </ac:spMkLst>
        </pc:spChg>
        <pc:spChg chg="mod">
          <ac:chgData name="Dan Balan" userId="757d128d1a06c863" providerId="LiveId" clId="{DAC6AAF4-5954-426D-8002-DA711EE13030}" dt="2023-01-26T17:51:53.939" v="3864" actId="20577"/>
          <ac:spMkLst>
            <pc:docMk/>
            <pc:sldMk cId="2599295124" sldId="279"/>
            <ac:spMk id="80" creationId="{55F8F4A9-14D4-5893-3103-0A97A7D2CD46}"/>
          </ac:spMkLst>
        </pc:spChg>
        <pc:spChg chg="mod">
          <ac:chgData name="Dan Balan" userId="757d128d1a06c863" providerId="LiveId" clId="{DAC6AAF4-5954-426D-8002-DA711EE13030}" dt="2023-01-26T17:52:09.115" v="3878" actId="20577"/>
          <ac:spMkLst>
            <pc:docMk/>
            <pc:sldMk cId="2599295124" sldId="279"/>
            <ac:spMk id="81" creationId="{1BC7C9A1-1D81-DCCA-2672-76F53FBAC45A}"/>
          </ac:spMkLst>
        </pc:spChg>
        <pc:spChg chg="mod">
          <ac:chgData name="Dan Balan" userId="757d128d1a06c863" providerId="LiveId" clId="{DAC6AAF4-5954-426D-8002-DA711EE13030}" dt="2023-01-26T17:52:25.118" v="3889" actId="20577"/>
          <ac:spMkLst>
            <pc:docMk/>
            <pc:sldMk cId="2599295124" sldId="279"/>
            <ac:spMk id="82" creationId="{AEE89A5C-D064-22FD-F260-9F0F84E825CE}"/>
          </ac:spMkLst>
        </pc:spChg>
        <pc:spChg chg="mod">
          <ac:chgData name="Dan Balan" userId="757d128d1a06c863" providerId="LiveId" clId="{DAC6AAF4-5954-426D-8002-DA711EE13030}" dt="2023-01-26T17:52:35.023" v="3890"/>
          <ac:spMkLst>
            <pc:docMk/>
            <pc:sldMk cId="2599295124" sldId="279"/>
            <ac:spMk id="83" creationId="{DA3AC5A7-6513-7648-DB2C-235314F31A73}"/>
          </ac:spMkLst>
        </pc:spChg>
        <pc:spChg chg="mod">
          <ac:chgData name="Dan Balan" userId="757d128d1a06c863" providerId="LiveId" clId="{DAC6AAF4-5954-426D-8002-DA711EE13030}" dt="2023-01-26T17:55:55.496" v="3992" actId="20577"/>
          <ac:spMkLst>
            <pc:docMk/>
            <pc:sldMk cId="2599295124" sldId="279"/>
            <ac:spMk id="98" creationId="{99ADD40B-C64D-0539-F6A2-E5EC37B15BC1}"/>
          </ac:spMkLst>
        </pc:spChg>
        <pc:spChg chg="del">
          <ac:chgData name="Dan Balan" userId="757d128d1a06c863" providerId="LiveId" clId="{DAC6AAF4-5954-426D-8002-DA711EE13030}" dt="2023-01-26T17:53:24.188" v="3910" actId="478"/>
          <ac:spMkLst>
            <pc:docMk/>
            <pc:sldMk cId="2599295124" sldId="279"/>
            <ac:spMk id="99" creationId="{4E675771-F612-B0DC-3AAB-99CD0A1E7951}"/>
          </ac:spMkLst>
        </pc:spChg>
        <pc:spChg chg="mod">
          <ac:chgData name="Dan Balan" userId="757d128d1a06c863" providerId="LiveId" clId="{DAC6AAF4-5954-426D-8002-DA711EE13030}" dt="2023-01-26T17:56:21.036" v="4009" actId="20577"/>
          <ac:spMkLst>
            <pc:docMk/>
            <pc:sldMk cId="2599295124" sldId="279"/>
            <ac:spMk id="100" creationId="{378D07B2-AC41-7171-666D-C77E0DAD2E0E}"/>
          </ac:spMkLst>
        </pc:spChg>
        <pc:spChg chg="mod">
          <ac:chgData name="Dan Balan" userId="757d128d1a06c863" providerId="LiveId" clId="{DAC6AAF4-5954-426D-8002-DA711EE13030}" dt="2023-01-26T17:56:26.703" v="4012" actId="20577"/>
          <ac:spMkLst>
            <pc:docMk/>
            <pc:sldMk cId="2599295124" sldId="279"/>
            <ac:spMk id="101" creationId="{08DFEA2A-7932-D347-38ED-066B4A86948B}"/>
          </ac:spMkLst>
        </pc:spChg>
        <pc:spChg chg="mod">
          <ac:chgData name="Dan Balan" userId="757d128d1a06c863" providerId="LiveId" clId="{DAC6AAF4-5954-426D-8002-DA711EE13030}" dt="2023-01-26T17:56:45.503" v="4025" actId="207"/>
          <ac:spMkLst>
            <pc:docMk/>
            <pc:sldMk cId="2599295124" sldId="279"/>
            <ac:spMk id="102" creationId="{11578A78-B2EE-6DEA-E096-BA05E18470B1}"/>
          </ac:spMkLst>
        </pc:spChg>
        <pc:spChg chg="mod">
          <ac:chgData name="Dan Balan" userId="757d128d1a06c863" providerId="LiveId" clId="{DAC6AAF4-5954-426D-8002-DA711EE13030}" dt="2023-01-26T17:56:37.734" v="4021" actId="20577"/>
          <ac:spMkLst>
            <pc:docMk/>
            <pc:sldMk cId="2599295124" sldId="279"/>
            <ac:spMk id="103" creationId="{A2BF31B6-D41F-BDD2-DD5A-26A8B04D6FEB}"/>
          </ac:spMkLst>
        </pc:spChg>
        <pc:spChg chg="mod">
          <ac:chgData name="Dan Balan" userId="757d128d1a06c863" providerId="LiveId" clId="{DAC6AAF4-5954-426D-8002-DA711EE13030}" dt="2023-01-26T17:52:46.852" v="3907" actId="20577"/>
          <ac:spMkLst>
            <pc:docMk/>
            <pc:sldMk cId="2599295124" sldId="279"/>
            <ac:spMk id="106" creationId="{9A92561E-732F-1298-A9ED-18EB9C1241E7}"/>
          </ac:spMkLst>
        </pc:spChg>
        <pc:spChg chg="mod">
          <ac:chgData name="Dan Balan" userId="757d128d1a06c863" providerId="LiveId" clId="{DAC6AAF4-5954-426D-8002-DA711EE13030}" dt="2023-01-26T17:55:23.893" v="3973" actId="20577"/>
          <ac:spMkLst>
            <pc:docMk/>
            <pc:sldMk cId="2599295124" sldId="279"/>
            <ac:spMk id="107" creationId="{B1414B33-C2E1-ACC3-3F5C-6EB1BD64C347}"/>
          </ac:spMkLst>
        </pc:spChg>
        <pc:spChg chg="mod">
          <ac:chgData name="Dan Balan" userId="757d128d1a06c863" providerId="LiveId" clId="{DAC6AAF4-5954-426D-8002-DA711EE13030}" dt="2023-01-26T17:55:26.513" v="3975" actId="20577"/>
          <ac:spMkLst>
            <pc:docMk/>
            <pc:sldMk cId="2599295124" sldId="279"/>
            <ac:spMk id="108" creationId="{9C8D40EC-7603-07C7-0F11-BC6BBBFD0855}"/>
          </ac:spMkLst>
        </pc:spChg>
        <pc:spChg chg="mod">
          <ac:chgData name="Dan Balan" userId="757d128d1a06c863" providerId="LiveId" clId="{DAC6AAF4-5954-426D-8002-DA711EE13030}" dt="2023-01-26T17:55:01.580" v="3968" actId="207"/>
          <ac:spMkLst>
            <pc:docMk/>
            <pc:sldMk cId="2599295124" sldId="279"/>
            <ac:spMk id="109" creationId="{61FD16F8-1578-AE35-D09A-4A42F5C2FC78}"/>
          </ac:spMkLst>
        </pc:spChg>
        <pc:spChg chg="mod">
          <ac:chgData name="Dan Balan" userId="757d128d1a06c863" providerId="LiveId" clId="{DAC6AAF4-5954-426D-8002-DA711EE13030}" dt="2023-01-26T17:55:31.767" v="3976" actId="14100"/>
          <ac:spMkLst>
            <pc:docMk/>
            <pc:sldMk cId="2599295124" sldId="279"/>
            <ac:spMk id="110" creationId="{27C0A67A-4398-94FA-2571-AC492ED2D2A8}"/>
          </ac:spMkLst>
        </pc:spChg>
        <pc:spChg chg="mod">
          <ac:chgData name="Dan Balan" userId="757d128d1a06c863" providerId="LiveId" clId="{DAC6AAF4-5954-426D-8002-DA711EE13030}" dt="2023-01-26T17:55:40.276" v="3978" actId="20577"/>
          <ac:spMkLst>
            <pc:docMk/>
            <pc:sldMk cId="2599295124" sldId="279"/>
            <ac:spMk id="111" creationId="{E276A65C-99A1-7261-25BC-0FE18BA33FDA}"/>
          </ac:spMkLst>
        </pc:spChg>
        <pc:grpChg chg="del mod">
          <ac:chgData name="Dan Balan" userId="757d128d1a06c863" providerId="LiveId" clId="{DAC6AAF4-5954-426D-8002-DA711EE13030}" dt="2023-01-26T17:51:33.364" v="3852" actId="478"/>
          <ac:grpSpMkLst>
            <pc:docMk/>
            <pc:sldMk cId="2599295124" sldId="279"/>
            <ac:grpSpMk id="26" creationId="{0411254C-3270-73DA-1FFD-DA63963892E5}"/>
          </ac:grpSpMkLst>
        </pc:grpChg>
        <pc:grpChg chg="add mod">
          <ac:chgData name="Dan Balan" userId="757d128d1a06c863" providerId="LiveId" clId="{DAC6AAF4-5954-426D-8002-DA711EE13030}" dt="2023-01-26T17:57:56.969" v="4058" actId="164"/>
          <ac:grpSpMkLst>
            <pc:docMk/>
            <pc:sldMk cId="2599295124" sldId="279"/>
            <ac:grpSpMk id="33" creationId="{BC5225BE-6B28-F4F8-D07C-368A1C8B88E5}"/>
          </ac:grpSpMkLst>
        </pc:grpChg>
        <pc:grpChg chg="mod">
          <ac:chgData name="Dan Balan" userId="757d128d1a06c863" providerId="LiveId" clId="{DAC6AAF4-5954-426D-8002-DA711EE13030}" dt="2023-01-26T17:57:56.969" v="4058" actId="164"/>
          <ac:grpSpMkLst>
            <pc:docMk/>
            <pc:sldMk cId="2599295124" sldId="279"/>
            <ac:grpSpMk id="96" creationId="{A3C989DB-48CD-6D10-B94B-FF42E15CFE6D}"/>
          </ac:grpSpMkLst>
        </pc:grpChg>
        <pc:grpChg chg="mod">
          <ac:chgData name="Dan Balan" userId="757d128d1a06c863" providerId="LiveId" clId="{DAC6AAF4-5954-426D-8002-DA711EE13030}" dt="2023-01-26T17:54:52.646" v="3964" actId="1076"/>
          <ac:grpSpMkLst>
            <pc:docMk/>
            <pc:sldMk cId="2599295124" sldId="279"/>
            <ac:grpSpMk id="104" creationId="{37486A8B-980B-0E11-AA2C-9B4CD25EE36E}"/>
          </ac:grpSpMkLst>
        </pc:grpChg>
        <pc:picChg chg="del">
          <ac:chgData name="Dan Balan" userId="757d128d1a06c863" providerId="LiveId" clId="{DAC6AAF4-5954-426D-8002-DA711EE13030}" dt="2023-01-26T17:39:55.820" v="3597" actId="478"/>
          <ac:picMkLst>
            <pc:docMk/>
            <pc:sldMk cId="2599295124" sldId="279"/>
            <ac:picMk id="3" creationId="{2BC4D86D-D913-8229-C1E2-3563C224273C}"/>
          </ac:picMkLst>
        </pc:picChg>
        <pc:picChg chg="add mod">
          <ac:chgData name="Dan Balan" userId="757d128d1a06c863" providerId="LiveId" clId="{DAC6AAF4-5954-426D-8002-DA711EE13030}" dt="2023-01-26T17:41:10.527" v="3608" actId="1076"/>
          <ac:picMkLst>
            <pc:docMk/>
            <pc:sldMk cId="2599295124" sldId="279"/>
            <ac:picMk id="4" creationId="{EE978E42-1EEB-09B3-FAAB-6F5579D88B9E}"/>
          </ac:picMkLst>
        </pc:picChg>
        <pc:picChg chg="del">
          <ac:chgData name="Dan Balan" userId="757d128d1a06c863" providerId="LiveId" clId="{DAC6AAF4-5954-426D-8002-DA711EE13030}" dt="2023-01-26T17:39:56.526" v="3598" actId="478"/>
          <ac:picMkLst>
            <pc:docMk/>
            <pc:sldMk cId="2599295124" sldId="279"/>
            <ac:picMk id="6" creationId="{12B4BA28-1015-CE72-A8DA-F1B2F9C4CCDD}"/>
          </ac:picMkLst>
        </pc:picChg>
        <pc:picChg chg="add mod">
          <ac:chgData name="Dan Balan" userId="757d128d1a06c863" providerId="LiveId" clId="{DAC6AAF4-5954-426D-8002-DA711EE13030}" dt="2023-01-26T17:42:45.551" v="3629" actId="14100"/>
          <ac:picMkLst>
            <pc:docMk/>
            <pc:sldMk cId="2599295124" sldId="279"/>
            <ac:picMk id="7" creationId="{BEEF8D80-D2FF-E24E-E1CC-59637FA17E49}"/>
          </ac:picMkLst>
        </pc:picChg>
        <pc:picChg chg="add mod">
          <ac:chgData name="Dan Balan" userId="757d128d1a06c863" providerId="LiveId" clId="{DAC6AAF4-5954-426D-8002-DA711EE13030}" dt="2023-01-26T17:43:38.386" v="3636" actId="1076"/>
          <ac:picMkLst>
            <pc:docMk/>
            <pc:sldMk cId="2599295124" sldId="279"/>
            <ac:picMk id="9" creationId="{42BFA306-561A-8691-5C7F-B9E3AE2B59B1}"/>
          </ac:picMkLst>
        </pc:picChg>
        <pc:picChg chg="del">
          <ac:chgData name="Dan Balan" userId="757d128d1a06c863" providerId="LiveId" clId="{DAC6AAF4-5954-426D-8002-DA711EE13030}" dt="2023-01-26T17:39:57.022" v="3599" actId="478"/>
          <ac:picMkLst>
            <pc:docMk/>
            <pc:sldMk cId="2599295124" sldId="279"/>
            <ac:picMk id="10" creationId="{ECF4F328-0489-6406-BA10-99AA58961A0B}"/>
          </ac:picMkLst>
        </pc:picChg>
        <pc:picChg chg="add del mod">
          <ac:chgData name="Dan Balan" userId="757d128d1a06c863" providerId="LiveId" clId="{DAC6AAF4-5954-426D-8002-DA711EE13030}" dt="2023-01-26T17:44:12.649" v="3644" actId="478"/>
          <ac:picMkLst>
            <pc:docMk/>
            <pc:sldMk cId="2599295124" sldId="279"/>
            <ac:picMk id="12" creationId="{1EE595D5-EB94-AD48-D48A-C954FBEFF159}"/>
          </ac:picMkLst>
        </pc:picChg>
        <pc:picChg chg="add mod">
          <ac:chgData name="Dan Balan" userId="757d128d1a06c863" providerId="LiveId" clId="{DAC6AAF4-5954-426D-8002-DA711EE13030}" dt="2023-01-26T17:44:27.588" v="3651" actId="1076"/>
          <ac:picMkLst>
            <pc:docMk/>
            <pc:sldMk cId="2599295124" sldId="279"/>
            <ac:picMk id="14" creationId="{01E70A76-B500-4980-448C-2F89E29B6D51}"/>
          </ac:picMkLst>
        </pc:picChg>
        <pc:picChg chg="del">
          <ac:chgData name="Dan Balan" userId="757d128d1a06c863" providerId="LiveId" clId="{DAC6AAF4-5954-426D-8002-DA711EE13030}" dt="2023-01-26T17:39:57.453" v="3600" actId="478"/>
          <ac:picMkLst>
            <pc:docMk/>
            <pc:sldMk cId="2599295124" sldId="279"/>
            <ac:picMk id="16" creationId="{FCC3DC94-3981-5278-4422-4780CA6E466F}"/>
          </ac:picMkLst>
        </pc:picChg>
        <pc:picChg chg="add mod">
          <ac:chgData name="Dan Balan" userId="757d128d1a06c863" providerId="LiveId" clId="{DAC6AAF4-5954-426D-8002-DA711EE13030}" dt="2023-01-26T17:45:25.289" v="3658" actId="1076"/>
          <ac:picMkLst>
            <pc:docMk/>
            <pc:sldMk cId="2599295124" sldId="279"/>
            <ac:picMk id="20" creationId="{04760A8F-6C24-9094-86B0-5C2C45253EF6}"/>
          </ac:picMkLst>
        </pc:picChg>
        <pc:picChg chg="del">
          <ac:chgData name="Dan Balan" userId="757d128d1a06c863" providerId="LiveId" clId="{DAC6AAF4-5954-426D-8002-DA711EE13030}" dt="2023-01-26T17:39:58.091" v="3601" actId="478"/>
          <ac:picMkLst>
            <pc:docMk/>
            <pc:sldMk cId="2599295124" sldId="279"/>
            <ac:picMk id="24" creationId="{8927A3A9-D441-3B01-CF05-7689138D9D14}"/>
          </ac:picMkLst>
        </pc:picChg>
      </pc:sldChg>
      <pc:sldChg chg="addSp delSp modSp add mod ord modAnim">
        <pc:chgData name="Dan Balan" userId="757d128d1a06c863" providerId="LiveId" clId="{DAC6AAF4-5954-426D-8002-DA711EE13030}" dt="2023-01-26T19:49:58.661" v="5815"/>
        <pc:sldMkLst>
          <pc:docMk/>
          <pc:sldMk cId="3401433574" sldId="280"/>
        </pc:sldMkLst>
        <pc:spChg chg="mod">
          <ac:chgData name="Dan Balan" userId="757d128d1a06c863" providerId="LiveId" clId="{DAC6AAF4-5954-426D-8002-DA711EE13030}" dt="2023-01-26T18:03:48.560" v="4156" actId="20577"/>
          <ac:spMkLst>
            <pc:docMk/>
            <pc:sldMk cId="3401433574" sldId="280"/>
            <ac:spMk id="2" creationId="{9F2BFCFB-53A8-CB07-3461-C05567E6295A}"/>
          </ac:spMkLst>
        </pc:spChg>
        <pc:spChg chg="add mod ord">
          <ac:chgData name="Dan Balan" userId="757d128d1a06c863" providerId="LiveId" clId="{DAC6AAF4-5954-426D-8002-DA711EE13030}" dt="2023-01-26T18:32:07.630" v="4493" actId="164"/>
          <ac:spMkLst>
            <pc:docMk/>
            <pc:sldMk cId="3401433574" sldId="280"/>
            <ac:spMk id="3" creationId="{BE7646A9-89BE-02F2-68DD-777D5C4856E3}"/>
          </ac:spMkLst>
        </pc:spChg>
        <pc:spChg chg="add mod ord">
          <ac:chgData name="Dan Balan" userId="757d128d1a06c863" providerId="LiveId" clId="{DAC6AAF4-5954-426D-8002-DA711EE13030}" dt="2023-01-26T18:32:15.202" v="4494" actId="164"/>
          <ac:spMkLst>
            <pc:docMk/>
            <pc:sldMk cId="3401433574" sldId="280"/>
            <ac:spMk id="5" creationId="{BF350FF0-EFC0-7C00-DE6B-FBF0DD9C52C8}"/>
          </ac:spMkLst>
        </pc:spChg>
        <pc:spChg chg="add mod ord">
          <ac:chgData name="Dan Balan" userId="757d128d1a06c863" providerId="LiveId" clId="{DAC6AAF4-5954-426D-8002-DA711EE13030}" dt="2023-01-26T18:32:22.138" v="4495" actId="164"/>
          <ac:spMkLst>
            <pc:docMk/>
            <pc:sldMk cId="3401433574" sldId="280"/>
            <ac:spMk id="6" creationId="{10D8684F-D364-5CBD-825C-837663FBD74A}"/>
          </ac:spMkLst>
        </pc:spChg>
        <pc:spChg chg="add mod ord">
          <ac:chgData name="Dan Balan" userId="757d128d1a06c863" providerId="LiveId" clId="{DAC6AAF4-5954-426D-8002-DA711EE13030}" dt="2023-01-26T18:32:29.069" v="4496" actId="164"/>
          <ac:spMkLst>
            <pc:docMk/>
            <pc:sldMk cId="3401433574" sldId="280"/>
            <ac:spMk id="8" creationId="{8F84E8EA-DAD5-3A60-B172-77C019BC17D4}"/>
          </ac:spMkLst>
        </pc:spChg>
        <pc:spChg chg="add mod">
          <ac:chgData name="Dan Balan" userId="757d128d1a06c863" providerId="LiveId" clId="{DAC6AAF4-5954-426D-8002-DA711EE13030}" dt="2023-01-26T18:35:57.250" v="4542" actId="20577"/>
          <ac:spMkLst>
            <pc:docMk/>
            <pc:sldMk cId="3401433574" sldId="280"/>
            <ac:spMk id="10" creationId="{4DA40699-94C8-226B-5F8D-B263FA9DA8B6}"/>
          </ac:spMkLst>
        </pc:spChg>
        <pc:spChg chg="add mod">
          <ac:chgData name="Dan Balan" userId="757d128d1a06c863" providerId="LiveId" clId="{DAC6AAF4-5954-426D-8002-DA711EE13030}" dt="2023-01-26T18:46:21.218" v="4757" actId="207"/>
          <ac:spMkLst>
            <pc:docMk/>
            <pc:sldMk cId="3401433574" sldId="280"/>
            <ac:spMk id="11" creationId="{1642D12C-AAA1-B32F-10F2-9DB5EDA946B6}"/>
          </ac:spMkLst>
        </pc:spChg>
        <pc:spChg chg="add mod">
          <ac:chgData name="Dan Balan" userId="757d128d1a06c863" providerId="LiveId" clId="{DAC6AAF4-5954-426D-8002-DA711EE13030}" dt="2023-01-26T18:37:11.328" v="4592" actId="20577"/>
          <ac:spMkLst>
            <pc:docMk/>
            <pc:sldMk cId="3401433574" sldId="280"/>
            <ac:spMk id="12" creationId="{1D6C3F7C-FAA4-2FB7-9A52-C4BBFD6B1F72}"/>
          </ac:spMkLst>
        </pc:spChg>
        <pc:spChg chg="add mod">
          <ac:chgData name="Dan Balan" userId="757d128d1a06c863" providerId="LiveId" clId="{DAC6AAF4-5954-426D-8002-DA711EE13030}" dt="2023-01-26T18:37:27.059" v="4604" actId="20577"/>
          <ac:spMkLst>
            <pc:docMk/>
            <pc:sldMk cId="3401433574" sldId="280"/>
            <ac:spMk id="13" creationId="{BD92593C-CE4B-CEE7-4BD7-55CC14609E00}"/>
          </ac:spMkLst>
        </pc:spChg>
        <pc:spChg chg="mod">
          <ac:chgData name="Dan Balan" userId="757d128d1a06c863" providerId="LiveId" clId="{DAC6AAF4-5954-426D-8002-DA711EE13030}" dt="2023-01-26T18:21:56.507" v="4279" actId="1076"/>
          <ac:spMkLst>
            <pc:docMk/>
            <pc:sldMk cId="3401433574" sldId="280"/>
            <ac:spMk id="15" creationId="{29AD0CA6-B292-8651-F0CD-97EC43AF7F3B}"/>
          </ac:spMkLst>
        </pc:spChg>
        <pc:spChg chg="add mod">
          <ac:chgData name="Dan Balan" userId="757d128d1a06c863" providerId="LiveId" clId="{DAC6AAF4-5954-426D-8002-DA711EE13030}" dt="2023-01-26T18:46:26.602" v="4759" actId="207"/>
          <ac:spMkLst>
            <pc:docMk/>
            <pc:sldMk cId="3401433574" sldId="280"/>
            <ac:spMk id="16" creationId="{96FBAB6D-8FE7-22D0-926A-1921E85109A4}"/>
          </ac:spMkLst>
        </pc:spChg>
        <pc:spChg chg="mod">
          <ac:chgData name="Dan Balan" userId="757d128d1a06c863" providerId="LiveId" clId="{DAC6AAF4-5954-426D-8002-DA711EE13030}" dt="2023-01-26T18:21:38.913" v="4275" actId="1076"/>
          <ac:spMkLst>
            <pc:docMk/>
            <pc:sldMk cId="3401433574" sldId="280"/>
            <ac:spMk id="17" creationId="{194C4963-03B3-13DC-5A98-3C11D1D812A7}"/>
          </ac:spMkLst>
        </pc:spChg>
        <pc:spChg chg="add mod">
          <ac:chgData name="Dan Balan" userId="757d128d1a06c863" providerId="LiveId" clId="{DAC6AAF4-5954-426D-8002-DA711EE13030}" dt="2023-01-26T18:46:30.563" v="4761" actId="207"/>
          <ac:spMkLst>
            <pc:docMk/>
            <pc:sldMk cId="3401433574" sldId="280"/>
            <ac:spMk id="18" creationId="{F6B46443-B3BA-6C77-6BAB-C8149E91890A}"/>
          </ac:spMkLst>
        </pc:spChg>
        <pc:spChg chg="mod">
          <ac:chgData name="Dan Balan" userId="757d128d1a06c863" providerId="LiveId" clId="{DAC6AAF4-5954-426D-8002-DA711EE13030}" dt="2023-01-26T18:34:36.164" v="4521" actId="1076"/>
          <ac:spMkLst>
            <pc:docMk/>
            <pc:sldMk cId="3401433574" sldId="280"/>
            <ac:spMk id="19" creationId="{1501FF97-1DA4-C3C7-4BC8-BF0EC0E585F1}"/>
          </ac:spMkLst>
        </pc:spChg>
        <pc:spChg chg="mod">
          <ac:chgData name="Dan Balan" userId="757d128d1a06c863" providerId="LiveId" clId="{DAC6AAF4-5954-426D-8002-DA711EE13030}" dt="2023-01-26T18:21:50.695" v="4278" actId="1076"/>
          <ac:spMkLst>
            <pc:docMk/>
            <pc:sldMk cId="3401433574" sldId="280"/>
            <ac:spMk id="21" creationId="{458F9343-B3C5-ABFC-8193-9A5DE8EBD2B0}"/>
          </ac:spMkLst>
        </pc:spChg>
        <pc:spChg chg="del mod topLvl">
          <ac:chgData name="Dan Balan" userId="757d128d1a06c863" providerId="LiveId" clId="{DAC6AAF4-5954-426D-8002-DA711EE13030}" dt="2023-01-26T18:30:16.040" v="4475" actId="478"/>
          <ac:spMkLst>
            <pc:docMk/>
            <pc:sldMk cId="3401433574" sldId="280"/>
            <ac:spMk id="22" creationId="{704D72DA-5134-5099-CED7-C61233E4D981}"/>
          </ac:spMkLst>
        </pc:spChg>
        <pc:spChg chg="del mod">
          <ac:chgData name="Dan Balan" userId="757d128d1a06c863" providerId="LiveId" clId="{DAC6AAF4-5954-426D-8002-DA711EE13030}" dt="2023-01-26T18:18:27.184" v="4181" actId="478"/>
          <ac:spMkLst>
            <pc:docMk/>
            <pc:sldMk cId="3401433574" sldId="280"/>
            <ac:spMk id="23" creationId="{32189DE7-7722-AE7E-E6BA-D97A346332A1}"/>
          </ac:spMkLst>
        </pc:spChg>
        <pc:spChg chg="add mod">
          <ac:chgData name="Dan Balan" userId="757d128d1a06c863" providerId="LiveId" clId="{DAC6AAF4-5954-426D-8002-DA711EE13030}" dt="2023-01-26T18:40:48.384" v="4654" actId="1076"/>
          <ac:spMkLst>
            <pc:docMk/>
            <pc:sldMk cId="3401433574" sldId="280"/>
            <ac:spMk id="24" creationId="{96F5B53B-80E9-8F89-DAF7-CA6242CE224F}"/>
          </ac:spMkLst>
        </pc:spChg>
        <pc:spChg chg="add mod">
          <ac:chgData name="Dan Balan" userId="757d128d1a06c863" providerId="LiveId" clId="{DAC6AAF4-5954-426D-8002-DA711EE13030}" dt="2023-01-26T18:41:38.250" v="4663"/>
          <ac:spMkLst>
            <pc:docMk/>
            <pc:sldMk cId="3401433574" sldId="280"/>
            <ac:spMk id="26" creationId="{99A038A4-A9E3-C8AB-75B3-2EBE8CD043F7}"/>
          </ac:spMkLst>
        </pc:spChg>
        <pc:spChg chg="add mod">
          <ac:chgData name="Dan Balan" userId="757d128d1a06c863" providerId="LiveId" clId="{DAC6AAF4-5954-426D-8002-DA711EE13030}" dt="2023-01-26T18:41:53.539" v="4670" actId="20577"/>
          <ac:spMkLst>
            <pc:docMk/>
            <pc:sldMk cId="3401433574" sldId="280"/>
            <ac:spMk id="32" creationId="{5EC72D98-A5D5-4EED-400A-E83E46FBA8F2}"/>
          </ac:spMkLst>
        </pc:spChg>
        <pc:spChg chg="del mod topLvl">
          <ac:chgData name="Dan Balan" userId="757d128d1a06c863" providerId="LiveId" clId="{DAC6AAF4-5954-426D-8002-DA711EE13030}" dt="2023-01-26T18:30:13.298" v="4472" actId="478"/>
          <ac:spMkLst>
            <pc:docMk/>
            <pc:sldMk cId="3401433574" sldId="280"/>
            <ac:spMk id="34" creationId="{248CAB6A-D5FA-3715-B596-2AA91E836C2C}"/>
          </ac:spMkLst>
        </pc:spChg>
        <pc:spChg chg="del mod topLvl">
          <ac:chgData name="Dan Balan" userId="757d128d1a06c863" providerId="LiveId" clId="{DAC6AAF4-5954-426D-8002-DA711EE13030}" dt="2023-01-26T18:20:38.637" v="4224" actId="478"/>
          <ac:spMkLst>
            <pc:docMk/>
            <pc:sldMk cId="3401433574" sldId="280"/>
            <ac:spMk id="35" creationId="{1B0BCCB6-F3E6-65C8-8093-0F7ECDD8AC54}"/>
          </ac:spMkLst>
        </pc:spChg>
        <pc:spChg chg="del mod topLvl">
          <ac:chgData name="Dan Balan" userId="757d128d1a06c863" providerId="LiveId" clId="{DAC6AAF4-5954-426D-8002-DA711EE13030}" dt="2023-01-26T18:20:38.637" v="4224" actId="478"/>
          <ac:spMkLst>
            <pc:docMk/>
            <pc:sldMk cId="3401433574" sldId="280"/>
            <ac:spMk id="36" creationId="{1B8ECFC6-1BF8-1162-5EA3-C11EE1013BE6}"/>
          </ac:spMkLst>
        </pc:spChg>
        <pc:spChg chg="add mod">
          <ac:chgData name="Dan Balan" userId="757d128d1a06c863" providerId="LiveId" clId="{DAC6AAF4-5954-426D-8002-DA711EE13030}" dt="2023-01-26T18:46:36.890" v="4763" actId="207"/>
          <ac:spMkLst>
            <pc:docMk/>
            <pc:sldMk cId="3401433574" sldId="280"/>
            <ac:spMk id="37" creationId="{D91C5433-6AFC-D184-EEF8-F883004768DD}"/>
          </ac:spMkLst>
        </pc:spChg>
        <pc:spChg chg="del mod">
          <ac:chgData name="Dan Balan" userId="757d128d1a06c863" providerId="LiveId" clId="{DAC6AAF4-5954-426D-8002-DA711EE13030}" dt="2023-01-26T18:19:22.780" v="4202" actId="478"/>
          <ac:spMkLst>
            <pc:docMk/>
            <pc:sldMk cId="3401433574" sldId="280"/>
            <ac:spMk id="38" creationId="{745790BD-9C5A-99EF-57CC-FDF2DE57EA08}"/>
          </ac:spMkLst>
        </pc:spChg>
        <pc:spChg chg="del">
          <ac:chgData name="Dan Balan" userId="757d128d1a06c863" providerId="LiveId" clId="{DAC6AAF4-5954-426D-8002-DA711EE13030}" dt="2023-01-26T18:18:33.208" v="4182" actId="478"/>
          <ac:spMkLst>
            <pc:docMk/>
            <pc:sldMk cId="3401433574" sldId="280"/>
            <ac:spMk id="39" creationId="{0ACFAC08-D97F-6EFA-768B-B81A639BBCBA}"/>
          </ac:spMkLst>
        </pc:spChg>
        <pc:spChg chg="mod ord topLvl">
          <ac:chgData name="Dan Balan" userId="757d128d1a06c863" providerId="LiveId" clId="{DAC6AAF4-5954-426D-8002-DA711EE13030}" dt="2023-01-26T18:31:11.243" v="4486" actId="164"/>
          <ac:spMkLst>
            <pc:docMk/>
            <pc:sldMk cId="3401433574" sldId="280"/>
            <ac:spMk id="41" creationId="{4796B7A2-1E61-0704-854B-5A52F75D2A50}"/>
          </ac:spMkLst>
        </pc:spChg>
        <pc:spChg chg="add mod">
          <ac:chgData name="Dan Balan" userId="757d128d1a06c863" providerId="LiveId" clId="{DAC6AAF4-5954-426D-8002-DA711EE13030}" dt="2023-01-26T18:46:53.420" v="4767" actId="14100"/>
          <ac:spMkLst>
            <pc:docMk/>
            <pc:sldMk cId="3401433574" sldId="280"/>
            <ac:spMk id="45" creationId="{F9A812B1-7EFC-55BC-71B2-F2DB1E6EDAB4}"/>
          </ac:spMkLst>
        </pc:spChg>
        <pc:spChg chg="del mod topLvl">
          <ac:chgData name="Dan Balan" userId="757d128d1a06c863" providerId="LiveId" clId="{DAC6AAF4-5954-426D-8002-DA711EE13030}" dt="2023-01-26T18:28:19.143" v="4418" actId="478"/>
          <ac:spMkLst>
            <pc:docMk/>
            <pc:sldMk cId="3401433574" sldId="280"/>
            <ac:spMk id="46" creationId="{1DBA105B-8232-8579-FC64-B35DE9948ED5}"/>
          </ac:spMkLst>
        </pc:spChg>
        <pc:spChg chg="del mod topLvl">
          <ac:chgData name="Dan Balan" userId="757d128d1a06c863" providerId="LiveId" clId="{DAC6AAF4-5954-426D-8002-DA711EE13030}" dt="2023-01-26T18:30:13.298" v="4472" actId="478"/>
          <ac:spMkLst>
            <pc:docMk/>
            <pc:sldMk cId="3401433574" sldId="280"/>
            <ac:spMk id="47" creationId="{3F3C0DD7-9DF6-2150-7C60-A6A04325B8CB}"/>
          </ac:spMkLst>
        </pc:spChg>
        <pc:spChg chg="del mod topLvl">
          <ac:chgData name="Dan Balan" userId="757d128d1a06c863" providerId="LiveId" clId="{DAC6AAF4-5954-426D-8002-DA711EE13030}" dt="2023-01-26T18:20:38.637" v="4224" actId="478"/>
          <ac:spMkLst>
            <pc:docMk/>
            <pc:sldMk cId="3401433574" sldId="280"/>
            <ac:spMk id="48" creationId="{7D220179-16B2-8C95-0C7C-EB16395D5B74}"/>
          </ac:spMkLst>
        </pc:spChg>
        <pc:spChg chg="del mod topLvl">
          <ac:chgData name="Dan Balan" userId="757d128d1a06c863" providerId="LiveId" clId="{DAC6AAF4-5954-426D-8002-DA711EE13030}" dt="2023-01-26T18:20:38.637" v="4224" actId="478"/>
          <ac:spMkLst>
            <pc:docMk/>
            <pc:sldMk cId="3401433574" sldId="280"/>
            <ac:spMk id="49" creationId="{4DED7D9A-CA96-188B-CA08-D7F85FEF2598}"/>
          </ac:spMkLst>
        </pc:spChg>
        <pc:spChg chg="del mod">
          <ac:chgData name="Dan Balan" userId="757d128d1a06c863" providerId="LiveId" clId="{DAC6AAF4-5954-426D-8002-DA711EE13030}" dt="2023-01-26T18:19:24.849" v="4203" actId="478"/>
          <ac:spMkLst>
            <pc:docMk/>
            <pc:sldMk cId="3401433574" sldId="280"/>
            <ac:spMk id="50" creationId="{AECBB173-05A4-28D3-81FC-2FF8432BA46D}"/>
          </ac:spMkLst>
        </pc:spChg>
        <pc:spChg chg="del">
          <ac:chgData name="Dan Balan" userId="757d128d1a06c863" providerId="LiveId" clId="{DAC6AAF4-5954-426D-8002-DA711EE13030}" dt="2023-01-26T18:18:35.024" v="4183" actId="478"/>
          <ac:spMkLst>
            <pc:docMk/>
            <pc:sldMk cId="3401433574" sldId="280"/>
            <ac:spMk id="51" creationId="{67B4FA2F-146D-11DB-0A81-BA6E0C117816}"/>
          </ac:spMkLst>
        </pc:spChg>
        <pc:spChg chg="mod ord topLvl">
          <ac:chgData name="Dan Balan" userId="757d128d1a06c863" providerId="LiveId" clId="{DAC6AAF4-5954-426D-8002-DA711EE13030}" dt="2023-01-26T18:31:22.955" v="4487" actId="164"/>
          <ac:spMkLst>
            <pc:docMk/>
            <pc:sldMk cId="3401433574" sldId="280"/>
            <ac:spMk id="54" creationId="{E47B9648-DD58-7C52-F364-7FEF4FB60A84}"/>
          </ac:spMkLst>
        </pc:spChg>
        <pc:spChg chg="del mod topLvl">
          <ac:chgData name="Dan Balan" userId="757d128d1a06c863" providerId="LiveId" clId="{DAC6AAF4-5954-426D-8002-DA711EE13030}" dt="2023-01-26T18:30:13.298" v="4472" actId="478"/>
          <ac:spMkLst>
            <pc:docMk/>
            <pc:sldMk cId="3401433574" sldId="280"/>
            <ac:spMk id="55" creationId="{9C4940B3-B9DE-27FD-EDFB-32D59497EBFF}"/>
          </ac:spMkLst>
        </pc:spChg>
        <pc:spChg chg="del mod topLvl">
          <ac:chgData name="Dan Balan" userId="757d128d1a06c863" providerId="LiveId" clId="{DAC6AAF4-5954-426D-8002-DA711EE13030}" dt="2023-01-26T18:20:52.944" v="4229" actId="478"/>
          <ac:spMkLst>
            <pc:docMk/>
            <pc:sldMk cId="3401433574" sldId="280"/>
            <ac:spMk id="56" creationId="{034D98CC-E574-C394-3989-804B2D63EBFB}"/>
          </ac:spMkLst>
        </pc:spChg>
        <pc:spChg chg="del mod topLvl">
          <ac:chgData name="Dan Balan" userId="757d128d1a06c863" providerId="LiveId" clId="{DAC6AAF4-5954-426D-8002-DA711EE13030}" dt="2023-01-26T18:20:50.004" v="4227" actId="478"/>
          <ac:spMkLst>
            <pc:docMk/>
            <pc:sldMk cId="3401433574" sldId="280"/>
            <ac:spMk id="57" creationId="{2B0510F7-4333-0B30-D79A-A3732F5A9E53}"/>
          </ac:spMkLst>
        </pc:spChg>
        <pc:spChg chg="del">
          <ac:chgData name="Dan Balan" userId="757d128d1a06c863" providerId="LiveId" clId="{DAC6AAF4-5954-426D-8002-DA711EE13030}" dt="2023-01-26T18:19:26.496" v="4204" actId="478"/>
          <ac:spMkLst>
            <pc:docMk/>
            <pc:sldMk cId="3401433574" sldId="280"/>
            <ac:spMk id="58" creationId="{21099AF3-1430-7E57-7EF6-EE87AE839B63}"/>
          </ac:spMkLst>
        </pc:spChg>
        <pc:spChg chg="del">
          <ac:chgData name="Dan Balan" userId="757d128d1a06c863" providerId="LiveId" clId="{DAC6AAF4-5954-426D-8002-DA711EE13030}" dt="2023-01-26T18:18:36.376" v="4184" actId="478"/>
          <ac:spMkLst>
            <pc:docMk/>
            <pc:sldMk cId="3401433574" sldId="280"/>
            <ac:spMk id="59" creationId="{8641F7E7-80A1-7A69-97F9-F2FEC9C4EFA6}"/>
          </ac:spMkLst>
        </pc:spChg>
        <pc:spChg chg="mod ord topLvl">
          <ac:chgData name="Dan Balan" userId="757d128d1a06c863" providerId="LiveId" clId="{DAC6AAF4-5954-426D-8002-DA711EE13030}" dt="2023-01-26T18:31:31.882" v="4488" actId="164"/>
          <ac:spMkLst>
            <pc:docMk/>
            <pc:sldMk cId="3401433574" sldId="280"/>
            <ac:spMk id="62" creationId="{528ECD26-5EFB-77D0-86BE-4F310EC059EF}"/>
          </ac:spMkLst>
        </pc:spChg>
        <pc:spChg chg="del mod topLvl">
          <ac:chgData name="Dan Balan" userId="757d128d1a06c863" providerId="LiveId" clId="{DAC6AAF4-5954-426D-8002-DA711EE13030}" dt="2023-01-26T18:30:13.298" v="4472" actId="478"/>
          <ac:spMkLst>
            <pc:docMk/>
            <pc:sldMk cId="3401433574" sldId="280"/>
            <ac:spMk id="63" creationId="{5B306CCB-EC7D-AE9C-BCC0-A8CA0D3C1F57}"/>
          </ac:spMkLst>
        </pc:spChg>
        <pc:spChg chg="del mod topLvl">
          <ac:chgData name="Dan Balan" userId="757d128d1a06c863" providerId="LiveId" clId="{DAC6AAF4-5954-426D-8002-DA711EE13030}" dt="2023-01-26T18:20:38.637" v="4224" actId="478"/>
          <ac:spMkLst>
            <pc:docMk/>
            <pc:sldMk cId="3401433574" sldId="280"/>
            <ac:spMk id="64" creationId="{C841B64D-DA7B-9120-E0A8-45740D24FBC8}"/>
          </ac:spMkLst>
        </pc:spChg>
        <pc:spChg chg="del mod topLvl">
          <ac:chgData name="Dan Balan" userId="757d128d1a06c863" providerId="LiveId" clId="{DAC6AAF4-5954-426D-8002-DA711EE13030}" dt="2023-01-26T18:20:38.637" v="4224" actId="478"/>
          <ac:spMkLst>
            <pc:docMk/>
            <pc:sldMk cId="3401433574" sldId="280"/>
            <ac:spMk id="65" creationId="{64B7D5E3-E95B-D335-7228-A4CDF436B380}"/>
          </ac:spMkLst>
        </pc:spChg>
        <pc:spChg chg="del">
          <ac:chgData name="Dan Balan" userId="757d128d1a06c863" providerId="LiveId" clId="{DAC6AAF4-5954-426D-8002-DA711EE13030}" dt="2023-01-26T18:19:28.285" v="4205" actId="478"/>
          <ac:spMkLst>
            <pc:docMk/>
            <pc:sldMk cId="3401433574" sldId="280"/>
            <ac:spMk id="66" creationId="{B4F2509B-3B7B-68AF-9AFF-B4E768C52292}"/>
          </ac:spMkLst>
        </pc:spChg>
        <pc:spChg chg="del">
          <ac:chgData name="Dan Balan" userId="757d128d1a06c863" providerId="LiveId" clId="{DAC6AAF4-5954-426D-8002-DA711EE13030}" dt="2023-01-26T18:18:38.401" v="4185" actId="478"/>
          <ac:spMkLst>
            <pc:docMk/>
            <pc:sldMk cId="3401433574" sldId="280"/>
            <ac:spMk id="67" creationId="{8D8BC77C-7301-5B44-8A46-F6019B7735A6}"/>
          </ac:spMkLst>
        </pc:spChg>
        <pc:spChg chg="mod ord topLvl">
          <ac:chgData name="Dan Balan" userId="757d128d1a06c863" providerId="LiveId" clId="{DAC6AAF4-5954-426D-8002-DA711EE13030}" dt="2023-01-26T18:31:39.916" v="4489" actId="164"/>
          <ac:spMkLst>
            <pc:docMk/>
            <pc:sldMk cId="3401433574" sldId="280"/>
            <ac:spMk id="70" creationId="{BDE0A777-ECE4-C039-20E6-3A29A60C1629}"/>
          </ac:spMkLst>
        </pc:spChg>
        <pc:spChg chg="del mod topLvl">
          <ac:chgData name="Dan Balan" userId="757d128d1a06c863" providerId="LiveId" clId="{DAC6AAF4-5954-426D-8002-DA711EE13030}" dt="2023-01-26T18:30:13.298" v="4472" actId="478"/>
          <ac:spMkLst>
            <pc:docMk/>
            <pc:sldMk cId="3401433574" sldId="280"/>
            <ac:spMk id="71" creationId="{EA743FE0-A649-A7BA-F6DC-1532FCCF33FC}"/>
          </ac:spMkLst>
        </pc:spChg>
        <pc:spChg chg="del mod topLvl">
          <ac:chgData name="Dan Balan" userId="757d128d1a06c863" providerId="LiveId" clId="{DAC6AAF4-5954-426D-8002-DA711EE13030}" dt="2023-01-26T18:20:52.187" v="4228" actId="478"/>
          <ac:spMkLst>
            <pc:docMk/>
            <pc:sldMk cId="3401433574" sldId="280"/>
            <ac:spMk id="72" creationId="{8532BDF3-5EC8-E407-FD7A-312E3614A8AD}"/>
          </ac:spMkLst>
        </pc:spChg>
        <pc:spChg chg="del mod topLvl">
          <ac:chgData name="Dan Balan" userId="757d128d1a06c863" providerId="LiveId" clId="{DAC6AAF4-5954-426D-8002-DA711EE13030}" dt="2023-01-26T18:20:50.004" v="4227" actId="478"/>
          <ac:spMkLst>
            <pc:docMk/>
            <pc:sldMk cId="3401433574" sldId="280"/>
            <ac:spMk id="73" creationId="{D67545FB-A8BE-BF37-EA11-0F3085905621}"/>
          </ac:spMkLst>
        </pc:spChg>
        <pc:spChg chg="del">
          <ac:chgData name="Dan Balan" userId="757d128d1a06c863" providerId="LiveId" clId="{DAC6AAF4-5954-426D-8002-DA711EE13030}" dt="2023-01-26T18:19:29.666" v="4206" actId="478"/>
          <ac:spMkLst>
            <pc:docMk/>
            <pc:sldMk cId="3401433574" sldId="280"/>
            <ac:spMk id="74" creationId="{DAB46FAD-19F2-BB33-038F-B7D174F76A9E}"/>
          </ac:spMkLst>
        </pc:spChg>
        <pc:spChg chg="del">
          <ac:chgData name="Dan Balan" userId="757d128d1a06c863" providerId="LiveId" clId="{DAC6AAF4-5954-426D-8002-DA711EE13030}" dt="2023-01-26T18:18:39.652" v="4186" actId="478"/>
          <ac:spMkLst>
            <pc:docMk/>
            <pc:sldMk cId="3401433574" sldId="280"/>
            <ac:spMk id="75" creationId="{BF4EF744-3FE0-844E-91D7-8E412E710036}"/>
          </ac:spMkLst>
        </pc:spChg>
        <pc:spChg chg="mod ord topLvl">
          <ac:chgData name="Dan Balan" userId="757d128d1a06c863" providerId="LiveId" clId="{DAC6AAF4-5954-426D-8002-DA711EE13030}" dt="2023-01-26T18:31:46.672" v="4490" actId="164"/>
          <ac:spMkLst>
            <pc:docMk/>
            <pc:sldMk cId="3401433574" sldId="280"/>
            <ac:spMk id="78" creationId="{F5C72E14-A274-0D6F-265C-1340A3985543}"/>
          </ac:spMkLst>
        </pc:spChg>
        <pc:spChg chg="del mod topLvl">
          <ac:chgData name="Dan Balan" userId="757d128d1a06c863" providerId="LiveId" clId="{DAC6AAF4-5954-426D-8002-DA711EE13030}" dt="2023-01-26T18:30:13.298" v="4472" actId="478"/>
          <ac:spMkLst>
            <pc:docMk/>
            <pc:sldMk cId="3401433574" sldId="280"/>
            <ac:spMk id="79" creationId="{68D59946-7DCD-7226-1A48-140B9C851B31}"/>
          </ac:spMkLst>
        </pc:spChg>
        <pc:spChg chg="del mod topLvl">
          <ac:chgData name="Dan Balan" userId="757d128d1a06c863" providerId="LiveId" clId="{DAC6AAF4-5954-426D-8002-DA711EE13030}" dt="2023-01-26T18:20:38.637" v="4224" actId="478"/>
          <ac:spMkLst>
            <pc:docMk/>
            <pc:sldMk cId="3401433574" sldId="280"/>
            <ac:spMk id="80" creationId="{55F8F4A9-14D4-5893-3103-0A97A7D2CD46}"/>
          </ac:spMkLst>
        </pc:spChg>
        <pc:spChg chg="del mod topLvl">
          <ac:chgData name="Dan Balan" userId="757d128d1a06c863" providerId="LiveId" clId="{DAC6AAF4-5954-426D-8002-DA711EE13030}" dt="2023-01-26T18:20:38.637" v="4224" actId="478"/>
          <ac:spMkLst>
            <pc:docMk/>
            <pc:sldMk cId="3401433574" sldId="280"/>
            <ac:spMk id="81" creationId="{1BC7C9A1-1D81-DCCA-2672-76F53FBAC45A}"/>
          </ac:spMkLst>
        </pc:spChg>
        <pc:spChg chg="del">
          <ac:chgData name="Dan Balan" userId="757d128d1a06c863" providerId="LiveId" clId="{DAC6AAF4-5954-426D-8002-DA711EE13030}" dt="2023-01-26T18:19:30.906" v="4207" actId="478"/>
          <ac:spMkLst>
            <pc:docMk/>
            <pc:sldMk cId="3401433574" sldId="280"/>
            <ac:spMk id="82" creationId="{AEE89A5C-D064-22FD-F260-9F0F84E825CE}"/>
          </ac:spMkLst>
        </pc:spChg>
        <pc:spChg chg="del">
          <ac:chgData name="Dan Balan" userId="757d128d1a06c863" providerId="LiveId" clId="{DAC6AAF4-5954-426D-8002-DA711EE13030}" dt="2023-01-26T18:18:40.927" v="4187" actId="478"/>
          <ac:spMkLst>
            <pc:docMk/>
            <pc:sldMk cId="3401433574" sldId="280"/>
            <ac:spMk id="83" creationId="{DA3AC5A7-6513-7648-DB2C-235314F31A73}"/>
          </ac:spMkLst>
        </pc:spChg>
        <pc:spChg chg="add mod">
          <ac:chgData name="Dan Balan" userId="757d128d1a06c863" providerId="LiveId" clId="{DAC6AAF4-5954-426D-8002-DA711EE13030}" dt="2023-01-26T18:36:15.984" v="4551" actId="20577"/>
          <ac:spMkLst>
            <pc:docMk/>
            <pc:sldMk cId="3401433574" sldId="280"/>
            <ac:spMk id="84" creationId="{A1E05C84-1325-0A5A-A9BA-1D7A4B6719BC}"/>
          </ac:spMkLst>
        </pc:spChg>
        <pc:spChg chg="add mod">
          <ac:chgData name="Dan Balan" userId="757d128d1a06c863" providerId="LiveId" clId="{DAC6AAF4-5954-426D-8002-DA711EE13030}" dt="2023-01-26T18:36:46.142" v="4575" actId="20577"/>
          <ac:spMkLst>
            <pc:docMk/>
            <pc:sldMk cId="3401433574" sldId="280"/>
            <ac:spMk id="85" creationId="{93C9BB3F-D61C-F157-E393-200C784135FC}"/>
          </ac:spMkLst>
        </pc:spChg>
        <pc:spChg chg="add mod">
          <ac:chgData name="Dan Balan" userId="757d128d1a06c863" providerId="LiveId" clId="{DAC6AAF4-5954-426D-8002-DA711EE13030}" dt="2023-01-26T18:37:16.983" v="4595" actId="20577"/>
          <ac:spMkLst>
            <pc:docMk/>
            <pc:sldMk cId="3401433574" sldId="280"/>
            <ac:spMk id="86" creationId="{C9AC12B2-CC3B-B202-6697-B2277B80E38C}"/>
          </ac:spMkLst>
        </pc:spChg>
        <pc:spChg chg="add mod">
          <ac:chgData name="Dan Balan" userId="757d128d1a06c863" providerId="LiveId" clId="{DAC6AAF4-5954-426D-8002-DA711EE13030}" dt="2023-01-26T18:37:29.942" v="4607" actId="20577"/>
          <ac:spMkLst>
            <pc:docMk/>
            <pc:sldMk cId="3401433574" sldId="280"/>
            <ac:spMk id="87" creationId="{BC4D141B-B98B-162A-381C-EB06DC2548EE}"/>
          </ac:spMkLst>
        </pc:spChg>
        <pc:spChg chg="add mod">
          <ac:chgData name="Dan Balan" userId="757d128d1a06c863" providerId="LiveId" clId="{DAC6AAF4-5954-426D-8002-DA711EE13030}" dt="2023-01-26T18:38:34.340" v="4634" actId="1076"/>
          <ac:spMkLst>
            <pc:docMk/>
            <pc:sldMk cId="3401433574" sldId="280"/>
            <ac:spMk id="88" creationId="{398B9190-F609-B815-0AD8-F2B148155709}"/>
          </ac:spMkLst>
        </pc:spChg>
        <pc:spChg chg="add mod">
          <ac:chgData name="Dan Balan" userId="757d128d1a06c863" providerId="LiveId" clId="{DAC6AAF4-5954-426D-8002-DA711EE13030}" dt="2023-01-26T18:40:22.194" v="4649"/>
          <ac:spMkLst>
            <pc:docMk/>
            <pc:sldMk cId="3401433574" sldId="280"/>
            <ac:spMk id="89" creationId="{9737B11F-7927-38DD-CEFA-9DABB814AD49}"/>
          </ac:spMkLst>
        </pc:spChg>
        <pc:spChg chg="add mod">
          <ac:chgData name="Dan Balan" userId="757d128d1a06c863" providerId="LiveId" clId="{DAC6AAF4-5954-426D-8002-DA711EE13030}" dt="2023-01-26T18:40:54.466" v="4655"/>
          <ac:spMkLst>
            <pc:docMk/>
            <pc:sldMk cId="3401433574" sldId="280"/>
            <ac:spMk id="90" creationId="{017061B4-A749-11E4-DD34-97517CB204F3}"/>
          </ac:spMkLst>
        </pc:spChg>
        <pc:spChg chg="add mod">
          <ac:chgData name="Dan Balan" userId="757d128d1a06c863" providerId="LiveId" clId="{DAC6AAF4-5954-426D-8002-DA711EE13030}" dt="2023-01-26T18:41:39.693" v="4664"/>
          <ac:spMkLst>
            <pc:docMk/>
            <pc:sldMk cId="3401433574" sldId="280"/>
            <ac:spMk id="91" creationId="{14DB2820-FBB8-E2B6-42CF-519BB6FDDA1B}"/>
          </ac:spMkLst>
        </pc:spChg>
        <pc:spChg chg="add mod">
          <ac:chgData name="Dan Balan" userId="757d128d1a06c863" providerId="LiveId" clId="{DAC6AAF4-5954-426D-8002-DA711EE13030}" dt="2023-01-26T18:41:56.499" v="4671"/>
          <ac:spMkLst>
            <pc:docMk/>
            <pc:sldMk cId="3401433574" sldId="280"/>
            <ac:spMk id="92" creationId="{8075A183-393D-3A76-D4CB-FFB15DC75831}"/>
          </ac:spMkLst>
        </pc:spChg>
        <pc:spChg chg="add mod">
          <ac:chgData name="Dan Balan" userId="757d128d1a06c863" providerId="LiveId" clId="{DAC6AAF4-5954-426D-8002-DA711EE13030}" dt="2023-01-26T18:42:51.841" v="4702"/>
          <ac:spMkLst>
            <pc:docMk/>
            <pc:sldMk cId="3401433574" sldId="280"/>
            <ac:spMk id="93" creationId="{8EF6CC7C-0A34-5459-412C-645AA44802ED}"/>
          </ac:spMkLst>
        </pc:spChg>
        <pc:spChg chg="add mod">
          <ac:chgData name="Dan Balan" userId="757d128d1a06c863" providerId="LiveId" clId="{DAC6AAF4-5954-426D-8002-DA711EE13030}" dt="2023-01-26T18:46:05.653" v="4753" actId="20577"/>
          <ac:spMkLst>
            <pc:docMk/>
            <pc:sldMk cId="3401433574" sldId="280"/>
            <ac:spMk id="94" creationId="{87AFDD61-ABA8-40C8-418A-37B36B5699AE}"/>
          </ac:spMkLst>
        </pc:spChg>
        <pc:spChg chg="add mod">
          <ac:chgData name="Dan Balan" userId="757d128d1a06c863" providerId="LiveId" clId="{DAC6AAF4-5954-426D-8002-DA711EE13030}" dt="2023-01-26T18:36:22.640" v="4556" actId="20577"/>
          <ac:spMkLst>
            <pc:docMk/>
            <pc:sldMk cId="3401433574" sldId="280"/>
            <ac:spMk id="95" creationId="{8D516AF7-CC28-BF00-1143-5B24A0DCCF13}"/>
          </ac:spMkLst>
        </pc:spChg>
        <pc:spChg chg="mod ord topLvl">
          <ac:chgData name="Dan Balan" userId="757d128d1a06c863" providerId="LiveId" clId="{DAC6AAF4-5954-426D-8002-DA711EE13030}" dt="2023-01-26T18:32:00.874" v="4492" actId="164"/>
          <ac:spMkLst>
            <pc:docMk/>
            <pc:sldMk cId="3401433574" sldId="280"/>
            <ac:spMk id="98" creationId="{99ADD40B-C64D-0539-F6A2-E5EC37B15BC1}"/>
          </ac:spMkLst>
        </pc:spChg>
        <pc:spChg chg="add mod">
          <ac:chgData name="Dan Balan" userId="757d128d1a06c863" providerId="LiveId" clId="{DAC6AAF4-5954-426D-8002-DA711EE13030}" dt="2023-01-26T18:36:50.169" v="4581" actId="20577"/>
          <ac:spMkLst>
            <pc:docMk/>
            <pc:sldMk cId="3401433574" sldId="280"/>
            <ac:spMk id="99" creationId="{D9D1AAC0-77EF-551D-0454-11D27E336ACD}"/>
          </ac:spMkLst>
        </pc:spChg>
        <pc:spChg chg="mod">
          <ac:chgData name="Dan Balan" userId="757d128d1a06c863" providerId="LiveId" clId="{DAC6AAF4-5954-426D-8002-DA711EE13030}" dt="2023-01-26T18:20:33.134" v="4223" actId="165"/>
          <ac:spMkLst>
            <pc:docMk/>
            <pc:sldMk cId="3401433574" sldId="280"/>
            <ac:spMk id="100" creationId="{378D07B2-AC41-7171-666D-C77E0DAD2E0E}"/>
          </ac:spMkLst>
        </pc:spChg>
        <pc:spChg chg="mod">
          <ac:chgData name="Dan Balan" userId="757d128d1a06c863" providerId="LiveId" clId="{DAC6AAF4-5954-426D-8002-DA711EE13030}" dt="2023-01-26T18:20:33.134" v="4223" actId="165"/>
          <ac:spMkLst>
            <pc:docMk/>
            <pc:sldMk cId="3401433574" sldId="280"/>
            <ac:spMk id="101" creationId="{08DFEA2A-7932-D347-38ED-066B4A86948B}"/>
          </ac:spMkLst>
        </pc:spChg>
        <pc:spChg chg="del">
          <ac:chgData name="Dan Balan" userId="757d128d1a06c863" providerId="LiveId" clId="{DAC6AAF4-5954-426D-8002-DA711EE13030}" dt="2023-01-26T18:19:34.461" v="4209" actId="478"/>
          <ac:spMkLst>
            <pc:docMk/>
            <pc:sldMk cId="3401433574" sldId="280"/>
            <ac:spMk id="102" creationId="{11578A78-B2EE-6DEA-E096-BA05E18470B1}"/>
          </ac:spMkLst>
        </pc:spChg>
        <pc:spChg chg="del">
          <ac:chgData name="Dan Balan" userId="757d128d1a06c863" providerId="LiveId" clId="{DAC6AAF4-5954-426D-8002-DA711EE13030}" dt="2023-01-26T18:18:44.501" v="4189" actId="478"/>
          <ac:spMkLst>
            <pc:docMk/>
            <pc:sldMk cId="3401433574" sldId="280"/>
            <ac:spMk id="103" creationId="{A2BF31B6-D41F-BDD2-DD5A-26A8B04D6FEB}"/>
          </ac:spMkLst>
        </pc:spChg>
        <pc:spChg chg="mod ord topLvl">
          <ac:chgData name="Dan Balan" userId="757d128d1a06c863" providerId="LiveId" clId="{DAC6AAF4-5954-426D-8002-DA711EE13030}" dt="2023-01-26T18:31:53.499" v="4491" actId="164"/>
          <ac:spMkLst>
            <pc:docMk/>
            <pc:sldMk cId="3401433574" sldId="280"/>
            <ac:spMk id="106" creationId="{9A92561E-732F-1298-A9ED-18EB9C1241E7}"/>
          </ac:spMkLst>
        </pc:spChg>
        <pc:spChg chg="del mod topLvl">
          <ac:chgData name="Dan Balan" userId="757d128d1a06c863" providerId="LiveId" clId="{DAC6AAF4-5954-426D-8002-DA711EE13030}" dt="2023-01-26T18:30:14.904" v="4474" actId="478"/>
          <ac:spMkLst>
            <pc:docMk/>
            <pc:sldMk cId="3401433574" sldId="280"/>
            <ac:spMk id="107" creationId="{B1414B33-C2E1-ACC3-3F5C-6EB1BD64C347}"/>
          </ac:spMkLst>
        </pc:spChg>
        <pc:spChg chg="del mod topLvl">
          <ac:chgData name="Dan Balan" userId="757d128d1a06c863" providerId="LiveId" clId="{DAC6AAF4-5954-426D-8002-DA711EE13030}" dt="2023-01-26T18:20:38.637" v="4224" actId="478"/>
          <ac:spMkLst>
            <pc:docMk/>
            <pc:sldMk cId="3401433574" sldId="280"/>
            <ac:spMk id="108" creationId="{9C8D40EC-7603-07C7-0F11-BC6BBBFD0855}"/>
          </ac:spMkLst>
        </pc:spChg>
        <pc:spChg chg="del mod topLvl">
          <ac:chgData name="Dan Balan" userId="757d128d1a06c863" providerId="LiveId" clId="{DAC6AAF4-5954-426D-8002-DA711EE13030}" dt="2023-01-26T18:20:38.637" v="4224" actId="478"/>
          <ac:spMkLst>
            <pc:docMk/>
            <pc:sldMk cId="3401433574" sldId="280"/>
            <ac:spMk id="109" creationId="{61FD16F8-1578-AE35-D09A-4A42F5C2FC78}"/>
          </ac:spMkLst>
        </pc:spChg>
        <pc:spChg chg="del">
          <ac:chgData name="Dan Balan" userId="757d128d1a06c863" providerId="LiveId" clId="{DAC6AAF4-5954-426D-8002-DA711EE13030}" dt="2023-01-26T18:19:33.147" v="4208" actId="478"/>
          <ac:spMkLst>
            <pc:docMk/>
            <pc:sldMk cId="3401433574" sldId="280"/>
            <ac:spMk id="110" creationId="{27C0A67A-4398-94FA-2571-AC492ED2D2A8}"/>
          </ac:spMkLst>
        </pc:spChg>
        <pc:spChg chg="del">
          <ac:chgData name="Dan Balan" userId="757d128d1a06c863" providerId="LiveId" clId="{DAC6AAF4-5954-426D-8002-DA711EE13030}" dt="2023-01-26T18:18:42.424" v="4188" actId="478"/>
          <ac:spMkLst>
            <pc:docMk/>
            <pc:sldMk cId="3401433574" sldId="280"/>
            <ac:spMk id="111" creationId="{E276A65C-99A1-7261-25BC-0FE18BA33FDA}"/>
          </ac:spMkLst>
        </pc:spChg>
        <pc:spChg chg="add mod">
          <ac:chgData name="Dan Balan" userId="757d128d1a06c863" providerId="LiveId" clId="{DAC6AAF4-5954-426D-8002-DA711EE13030}" dt="2023-01-26T18:38:58.414" v="4638" actId="20577"/>
          <ac:spMkLst>
            <pc:docMk/>
            <pc:sldMk cId="3401433574" sldId="280"/>
            <ac:spMk id="112" creationId="{76BEEAB3-D0A2-3931-072E-C945F55702E8}"/>
          </ac:spMkLst>
        </pc:spChg>
        <pc:spChg chg="add mod">
          <ac:chgData name="Dan Balan" userId="757d128d1a06c863" providerId="LiveId" clId="{DAC6AAF4-5954-426D-8002-DA711EE13030}" dt="2023-01-26T18:37:33.347" v="4610" actId="20577"/>
          <ac:spMkLst>
            <pc:docMk/>
            <pc:sldMk cId="3401433574" sldId="280"/>
            <ac:spMk id="113" creationId="{6393EEAA-961E-C414-1BDE-D87650DBD906}"/>
          </ac:spMkLst>
        </pc:spChg>
        <pc:spChg chg="add mod">
          <ac:chgData name="Dan Balan" userId="757d128d1a06c863" providerId="LiveId" clId="{DAC6AAF4-5954-426D-8002-DA711EE13030}" dt="2023-01-26T18:38:46.120" v="4637" actId="1076"/>
          <ac:spMkLst>
            <pc:docMk/>
            <pc:sldMk cId="3401433574" sldId="280"/>
            <ac:spMk id="114" creationId="{71D19BA5-BDC1-BA60-35AD-3BEA1C47F38B}"/>
          </ac:spMkLst>
        </pc:spChg>
        <pc:spChg chg="add mod">
          <ac:chgData name="Dan Balan" userId="757d128d1a06c863" providerId="LiveId" clId="{DAC6AAF4-5954-426D-8002-DA711EE13030}" dt="2023-01-26T18:40:27.374" v="4650"/>
          <ac:spMkLst>
            <pc:docMk/>
            <pc:sldMk cId="3401433574" sldId="280"/>
            <ac:spMk id="115" creationId="{F312CE99-41EB-7A05-963C-1545BF168012}"/>
          </ac:spMkLst>
        </pc:spChg>
        <pc:spChg chg="add mod">
          <ac:chgData name="Dan Balan" userId="757d128d1a06c863" providerId="LiveId" clId="{DAC6AAF4-5954-426D-8002-DA711EE13030}" dt="2023-01-26T18:41:28.670" v="4662" actId="20577"/>
          <ac:spMkLst>
            <pc:docMk/>
            <pc:sldMk cId="3401433574" sldId="280"/>
            <ac:spMk id="116" creationId="{2BEFB6A8-64BB-1736-9414-18256AFFA02B}"/>
          </ac:spMkLst>
        </pc:spChg>
        <pc:spChg chg="add mod">
          <ac:chgData name="Dan Balan" userId="757d128d1a06c863" providerId="LiveId" clId="{DAC6AAF4-5954-426D-8002-DA711EE13030}" dt="2023-01-26T18:41:40.921" v="4665"/>
          <ac:spMkLst>
            <pc:docMk/>
            <pc:sldMk cId="3401433574" sldId="280"/>
            <ac:spMk id="117" creationId="{F4BCB41D-DFAA-335E-E4C8-252D86AD09B4}"/>
          </ac:spMkLst>
        </pc:spChg>
        <pc:spChg chg="add mod">
          <ac:chgData name="Dan Balan" userId="757d128d1a06c863" providerId="LiveId" clId="{DAC6AAF4-5954-426D-8002-DA711EE13030}" dt="2023-01-26T18:41:58.083" v="4672"/>
          <ac:spMkLst>
            <pc:docMk/>
            <pc:sldMk cId="3401433574" sldId="280"/>
            <ac:spMk id="118" creationId="{AB738766-D5A2-717B-7CD1-F9D83B202FED}"/>
          </ac:spMkLst>
        </pc:spChg>
        <pc:spChg chg="add mod">
          <ac:chgData name="Dan Balan" userId="757d128d1a06c863" providerId="LiveId" clId="{DAC6AAF4-5954-426D-8002-DA711EE13030}" dt="2023-01-26T18:42:57.137" v="4703"/>
          <ac:spMkLst>
            <pc:docMk/>
            <pc:sldMk cId="3401433574" sldId="280"/>
            <ac:spMk id="119" creationId="{27BAE660-4CA3-42BA-E558-A5375365111B}"/>
          </ac:spMkLst>
        </pc:spChg>
        <pc:spChg chg="add mod">
          <ac:chgData name="Dan Balan" userId="757d128d1a06c863" providerId="LiveId" clId="{DAC6AAF4-5954-426D-8002-DA711EE13030}" dt="2023-01-26T18:46:10.104" v="4754"/>
          <ac:spMkLst>
            <pc:docMk/>
            <pc:sldMk cId="3401433574" sldId="280"/>
            <ac:spMk id="120" creationId="{983E4A96-3DBE-11B2-8B4E-FD2CCBED6D31}"/>
          </ac:spMkLst>
        </pc:spChg>
        <pc:spChg chg="add mod">
          <ac:chgData name="Dan Balan" userId="757d128d1a06c863" providerId="LiveId" clId="{DAC6AAF4-5954-426D-8002-DA711EE13030}" dt="2023-01-26T18:36:27.123" v="4561" actId="20577"/>
          <ac:spMkLst>
            <pc:docMk/>
            <pc:sldMk cId="3401433574" sldId="280"/>
            <ac:spMk id="121" creationId="{558D7C30-0E73-5887-5D72-96143FB53599}"/>
          </ac:spMkLst>
        </pc:spChg>
        <pc:spChg chg="add mod">
          <ac:chgData name="Dan Balan" userId="757d128d1a06c863" providerId="LiveId" clId="{DAC6AAF4-5954-426D-8002-DA711EE13030}" dt="2023-01-26T18:36:57.926" v="4589" actId="20577"/>
          <ac:spMkLst>
            <pc:docMk/>
            <pc:sldMk cId="3401433574" sldId="280"/>
            <ac:spMk id="122" creationId="{215AA311-6D4F-D147-00E5-2001AADA18A7}"/>
          </ac:spMkLst>
        </pc:spChg>
        <pc:spChg chg="add mod">
          <ac:chgData name="Dan Balan" userId="757d128d1a06c863" providerId="LiveId" clId="{DAC6AAF4-5954-426D-8002-DA711EE13030}" dt="2023-01-26T18:37:22.264" v="4601" actId="20577"/>
          <ac:spMkLst>
            <pc:docMk/>
            <pc:sldMk cId="3401433574" sldId="280"/>
            <ac:spMk id="123" creationId="{BB7ECF5D-54FC-8BCB-5B0B-E0EB21B31E02}"/>
          </ac:spMkLst>
        </pc:spChg>
        <pc:spChg chg="add mod">
          <ac:chgData name="Dan Balan" userId="757d128d1a06c863" providerId="LiveId" clId="{DAC6AAF4-5954-426D-8002-DA711EE13030}" dt="2023-01-26T18:37:36.483" v="4613" actId="20577"/>
          <ac:spMkLst>
            <pc:docMk/>
            <pc:sldMk cId="3401433574" sldId="280"/>
            <ac:spMk id="124" creationId="{452B1860-A167-1F83-9193-8C5C2F63A85D}"/>
          </ac:spMkLst>
        </pc:spChg>
        <pc:spChg chg="add mod">
          <ac:chgData name="Dan Balan" userId="757d128d1a06c863" providerId="LiveId" clId="{DAC6AAF4-5954-426D-8002-DA711EE13030}" dt="2023-01-26T18:39:46.931" v="4641" actId="1076"/>
          <ac:spMkLst>
            <pc:docMk/>
            <pc:sldMk cId="3401433574" sldId="280"/>
            <ac:spMk id="125" creationId="{28E1E18B-EC13-B052-B702-81ACC0DC4164}"/>
          </ac:spMkLst>
        </pc:spChg>
        <pc:spChg chg="add mod">
          <ac:chgData name="Dan Balan" userId="757d128d1a06c863" providerId="LiveId" clId="{DAC6AAF4-5954-426D-8002-DA711EE13030}" dt="2023-01-26T18:40:33.187" v="4651"/>
          <ac:spMkLst>
            <pc:docMk/>
            <pc:sldMk cId="3401433574" sldId="280"/>
            <ac:spMk id="126" creationId="{90DD7180-CB06-B8E7-5760-F749455A5BA1}"/>
          </ac:spMkLst>
        </pc:spChg>
        <pc:spChg chg="add mod">
          <ac:chgData name="Dan Balan" userId="757d128d1a06c863" providerId="LiveId" clId="{DAC6AAF4-5954-426D-8002-DA711EE13030}" dt="2023-01-26T18:41:15.628" v="4659"/>
          <ac:spMkLst>
            <pc:docMk/>
            <pc:sldMk cId="3401433574" sldId="280"/>
            <ac:spMk id="127" creationId="{3D447395-3631-5C34-2DF5-D5D9BA1EA1E8}"/>
          </ac:spMkLst>
        </pc:spChg>
        <pc:spChg chg="add mod">
          <ac:chgData name="Dan Balan" userId="757d128d1a06c863" providerId="LiveId" clId="{DAC6AAF4-5954-426D-8002-DA711EE13030}" dt="2023-01-26T18:41:43.995" v="4668" actId="20577"/>
          <ac:spMkLst>
            <pc:docMk/>
            <pc:sldMk cId="3401433574" sldId="280"/>
            <ac:spMk id="128" creationId="{EB3512CA-79A0-4A02-B9BF-580CFE823195}"/>
          </ac:spMkLst>
        </pc:spChg>
        <pc:spChg chg="add mod">
          <ac:chgData name="Dan Balan" userId="757d128d1a06c863" providerId="LiveId" clId="{DAC6AAF4-5954-426D-8002-DA711EE13030}" dt="2023-01-26T18:42:15.372" v="4682" actId="20577"/>
          <ac:spMkLst>
            <pc:docMk/>
            <pc:sldMk cId="3401433574" sldId="280"/>
            <ac:spMk id="129" creationId="{7D3050DB-E7BB-A9DC-7BF0-2B6B6E438E55}"/>
          </ac:spMkLst>
        </pc:spChg>
        <pc:spChg chg="add mod">
          <ac:chgData name="Dan Balan" userId="757d128d1a06c863" providerId="LiveId" clId="{DAC6AAF4-5954-426D-8002-DA711EE13030}" dt="2023-01-26T18:43:01.278" v="4705" actId="20577"/>
          <ac:spMkLst>
            <pc:docMk/>
            <pc:sldMk cId="3401433574" sldId="280"/>
            <ac:spMk id="130" creationId="{383C502E-D1DC-BA50-7631-6EF00154DE47}"/>
          </ac:spMkLst>
        </pc:spChg>
        <pc:spChg chg="add mod">
          <ac:chgData name="Dan Balan" userId="757d128d1a06c863" providerId="LiveId" clId="{DAC6AAF4-5954-426D-8002-DA711EE13030}" dt="2023-01-26T18:46:11.393" v="4755"/>
          <ac:spMkLst>
            <pc:docMk/>
            <pc:sldMk cId="3401433574" sldId="280"/>
            <ac:spMk id="131" creationId="{7A015F76-6663-AFB5-0A81-7F939233F426}"/>
          </ac:spMkLst>
        </pc:spChg>
        <pc:grpChg chg="del">
          <ac:chgData name="Dan Balan" userId="757d128d1a06c863" providerId="LiveId" clId="{DAC6AAF4-5954-426D-8002-DA711EE13030}" dt="2023-01-26T18:20:04.165" v="4217" actId="165"/>
          <ac:grpSpMkLst>
            <pc:docMk/>
            <pc:sldMk cId="3401433574" sldId="280"/>
            <ac:grpSpMk id="33" creationId="{BC5225BE-6B28-F4F8-D07C-368A1C8B88E5}"/>
          </ac:grpSpMkLst>
        </pc:grpChg>
        <pc:grpChg chg="del mod topLvl">
          <ac:chgData name="Dan Balan" userId="757d128d1a06c863" providerId="LiveId" clId="{DAC6AAF4-5954-426D-8002-DA711EE13030}" dt="2023-01-26T18:20:15.011" v="4218" actId="165"/>
          <ac:grpSpMkLst>
            <pc:docMk/>
            <pc:sldMk cId="3401433574" sldId="280"/>
            <ac:grpSpMk id="40" creationId="{E015444B-CB61-7190-E90B-19A1E583DDBE}"/>
          </ac:grpSpMkLst>
        </pc:grpChg>
        <pc:grpChg chg="del">
          <ac:chgData name="Dan Balan" userId="757d128d1a06c863" providerId="LiveId" clId="{DAC6AAF4-5954-426D-8002-DA711EE13030}" dt="2023-01-26T18:19:38.984" v="4210" actId="165"/>
          <ac:grpSpMkLst>
            <pc:docMk/>
            <pc:sldMk cId="3401433574" sldId="280"/>
            <ac:grpSpMk id="42" creationId="{1AEF11BB-77FF-F896-CBA8-87B07B79DF01}"/>
          </ac:grpSpMkLst>
        </pc:grpChg>
        <pc:grpChg chg="del">
          <ac:chgData name="Dan Balan" userId="757d128d1a06c863" providerId="LiveId" clId="{DAC6AAF4-5954-426D-8002-DA711EE13030}" dt="2023-01-26T18:19:42.818" v="4211" actId="165"/>
          <ac:grpSpMkLst>
            <pc:docMk/>
            <pc:sldMk cId="3401433574" sldId="280"/>
            <ac:grpSpMk id="43" creationId="{3F98E30E-E25C-3DC4-4CD2-F5AA0346B853}"/>
          </ac:grpSpMkLst>
        </pc:grpChg>
        <pc:grpChg chg="del mod topLvl">
          <ac:chgData name="Dan Balan" userId="757d128d1a06c863" providerId="LiveId" clId="{DAC6AAF4-5954-426D-8002-DA711EE13030}" dt="2023-01-26T18:20:18.745" v="4219" actId="165"/>
          <ac:grpSpMkLst>
            <pc:docMk/>
            <pc:sldMk cId="3401433574" sldId="280"/>
            <ac:grpSpMk id="44" creationId="{089ED693-BC5E-C376-9DAE-8E0CCCCEA41D}"/>
          </ac:grpSpMkLst>
        </pc:grpChg>
        <pc:grpChg chg="del">
          <ac:chgData name="Dan Balan" userId="757d128d1a06c863" providerId="LiveId" clId="{DAC6AAF4-5954-426D-8002-DA711EE13030}" dt="2023-01-26T18:19:46.007" v="4212" actId="165"/>
          <ac:grpSpMkLst>
            <pc:docMk/>
            <pc:sldMk cId="3401433574" sldId="280"/>
            <ac:grpSpMk id="52" creationId="{0C3CCD95-A42F-3913-4EB4-D1238A8804C1}"/>
          </ac:grpSpMkLst>
        </pc:grpChg>
        <pc:grpChg chg="del mod topLvl">
          <ac:chgData name="Dan Balan" userId="757d128d1a06c863" providerId="LiveId" clId="{DAC6AAF4-5954-426D-8002-DA711EE13030}" dt="2023-01-26T18:20:42.694" v="4225" actId="165"/>
          <ac:grpSpMkLst>
            <pc:docMk/>
            <pc:sldMk cId="3401433574" sldId="280"/>
            <ac:grpSpMk id="53" creationId="{75ED2F9A-0FDA-F74F-821B-C7E183C30C2A}"/>
          </ac:grpSpMkLst>
        </pc:grpChg>
        <pc:grpChg chg="del">
          <ac:chgData name="Dan Balan" userId="757d128d1a06c863" providerId="LiveId" clId="{DAC6AAF4-5954-426D-8002-DA711EE13030}" dt="2023-01-26T18:19:49.667" v="4213" actId="165"/>
          <ac:grpSpMkLst>
            <pc:docMk/>
            <pc:sldMk cId="3401433574" sldId="280"/>
            <ac:grpSpMk id="60" creationId="{375C8B71-75A9-B3DF-22A0-7B39F1A0B001}"/>
          </ac:grpSpMkLst>
        </pc:grpChg>
        <pc:grpChg chg="del mod topLvl">
          <ac:chgData name="Dan Balan" userId="757d128d1a06c863" providerId="LiveId" clId="{DAC6AAF4-5954-426D-8002-DA711EE13030}" dt="2023-01-26T18:20:23.695" v="4220" actId="165"/>
          <ac:grpSpMkLst>
            <pc:docMk/>
            <pc:sldMk cId="3401433574" sldId="280"/>
            <ac:grpSpMk id="61" creationId="{09BFB36A-3EFB-9284-25E7-C739E2C4708E}"/>
          </ac:grpSpMkLst>
        </pc:grpChg>
        <pc:grpChg chg="del">
          <ac:chgData name="Dan Balan" userId="757d128d1a06c863" providerId="LiveId" clId="{DAC6AAF4-5954-426D-8002-DA711EE13030}" dt="2023-01-26T18:19:53.190" v="4214" actId="165"/>
          <ac:grpSpMkLst>
            <pc:docMk/>
            <pc:sldMk cId="3401433574" sldId="280"/>
            <ac:grpSpMk id="68" creationId="{7EFAA183-88E6-DC0D-7E69-25D31FEAA955}"/>
          </ac:grpSpMkLst>
        </pc:grpChg>
        <pc:grpChg chg="del mod topLvl">
          <ac:chgData name="Dan Balan" userId="757d128d1a06c863" providerId="LiveId" clId="{DAC6AAF4-5954-426D-8002-DA711EE13030}" dt="2023-01-26T18:20:46.189" v="4226" actId="165"/>
          <ac:grpSpMkLst>
            <pc:docMk/>
            <pc:sldMk cId="3401433574" sldId="280"/>
            <ac:grpSpMk id="69" creationId="{AC558EF2-18A6-36C7-F290-AC18F7494276}"/>
          </ac:grpSpMkLst>
        </pc:grpChg>
        <pc:grpChg chg="del">
          <ac:chgData name="Dan Balan" userId="757d128d1a06c863" providerId="LiveId" clId="{DAC6AAF4-5954-426D-8002-DA711EE13030}" dt="2023-01-26T18:19:56.107" v="4215" actId="165"/>
          <ac:grpSpMkLst>
            <pc:docMk/>
            <pc:sldMk cId="3401433574" sldId="280"/>
            <ac:grpSpMk id="76" creationId="{173C8D56-43B3-A1F9-C49D-2A10FF9CEA50}"/>
          </ac:grpSpMkLst>
        </pc:grpChg>
        <pc:grpChg chg="del mod topLvl">
          <ac:chgData name="Dan Balan" userId="757d128d1a06c863" providerId="LiveId" clId="{DAC6AAF4-5954-426D-8002-DA711EE13030}" dt="2023-01-26T18:20:26.848" v="4221" actId="165"/>
          <ac:grpSpMkLst>
            <pc:docMk/>
            <pc:sldMk cId="3401433574" sldId="280"/>
            <ac:grpSpMk id="77" creationId="{68DE920F-0C41-68DE-CC9C-583A91703742}"/>
          </ac:grpSpMkLst>
        </pc:grpChg>
        <pc:grpChg chg="del mod topLvl">
          <ac:chgData name="Dan Balan" userId="757d128d1a06c863" providerId="LiveId" clId="{DAC6AAF4-5954-426D-8002-DA711EE13030}" dt="2023-01-26T18:20:33.134" v="4223" actId="165"/>
          <ac:grpSpMkLst>
            <pc:docMk/>
            <pc:sldMk cId="3401433574" sldId="280"/>
            <ac:grpSpMk id="96" creationId="{A3C989DB-48CD-6D10-B94B-FF42E15CFE6D}"/>
          </ac:grpSpMkLst>
        </pc:grpChg>
        <pc:grpChg chg="del mod topLvl">
          <ac:chgData name="Dan Balan" userId="757d128d1a06c863" providerId="LiveId" clId="{DAC6AAF4-5954-426D-8002-DA711EE13030}" dt="2023-01-26T18:20:38.637" v="4224" actId="478"/>
          <ac:grpSpMkLst>
            <pc:docMk/>
            <pc:sldMk cId="3401433574" sldId="280"/>
            <ac:grpSpMk id="97" creationId="{7EE70B0B-1E58-41EE-3AF6-B5B54EB3D84F}"/>
          </ac:grpSpMkLst>
        </pc:grpChg>
        <pc:grpChg chg="del">
          <ac:chgData name="Dan Balan" userId="757d128d1a06c863" providerId="LiveId" clId="{DAC6AAF4-5954-426D-8002-DA711EE13030}" dt="2023-01-26T18:20:00.192" v="4216" actId="165"/>
          <ac:grpSpMkLst>
            <pc:docMk/>
            <pc:sldMk cId="3401433574" sldId="280"/>
            <ac:grpSpMk id="104" creationId="{37486A8B-980B-0E11-AA2C-9B4CD25EE36E}"/>
          </ac:grpSpMkLst>
        </pc:grpChg>
        <pc:grpChg chg="del mod topLvl">
          <ac:chgData name="Dan Balan" userId="757d128d1a06c863" providerId="LiveId" clId="{DAC6AAF4-5954-426D-8002-DA711EE13030}" dt="2023-01-26T18:20:30.139" v="4222" actId="165"/>
          <ac:grpSpMkLst>
            <pc:docMk/>
            <pc:sldMk cId="3401433574" sldId="280"/>
            <ac:grpSpMk id="105" creationId="{94BA724D-4B3D-D227-C1CD-DDE6DE01CD25}"/>
          </ac:grpSpMkLst>
        </pc:grpChg>
        <pc:grpChg chg="add mod">
          <ac:chgData name="Dan Balan" userId="757d128d1a06c863" providerId="LiveId" clId="{DAC6AAF4-5954-426D-8002-DA711EE13030}" dt="2023-01-26T18:47:23.396" v="4799" actId="1035"/>
          <ac:grpSpMkLst>
            <pc:docMk/>
            <pc:sldMk cId="3401433574" sldId="280"/>
            <ac:grpSpMk id="132" creationId="{F5D61CBA-F1D8-6A5B-C617-0446AEB951C3}"/>
          </ac:grpSpMkLst>
        </pc:grpChg>
        <pc:grpChg chg="add mod">
          <ac:chgData name="Dan Balan" userId="757d128d1a06c863" providerId="LiveId" clId="{DAC6AAF4-5954-426D-8002-DA711EE13030}" dt="2023-01-26T18:47:26.414" v="4807" actId="1035"/>
          <ac:grpSpMkLst>
            <pc:docMk/>
            <pc:sldMk cId="3401433574" sldId="280"/>
            <ac:grpSpMk id="133" creationId="{260FE9D0-E195-E3DF-E667-80D45152D28B}"/>
          </ac:grpSpMkLst>
        </pc:grpChg>
        <pc:grpChg chg="add mod">
          <ac:chgData name="Dan Balan" userId="757d128d1a06c863" providerId="LiveId" clId="{DAC6AAF4-5954-426D-8002-DA711EE13030}" dt="2023-01-26T18:47:28.956" v="4810" actId="1035"/>
          <ac:grpSpMkLst>
            <pc:docMk/>
            <pc:sldMk cId="3401433574" sldId="280"/>
            <ac:grpSpMk id="134" creationId="{773DD50F-7847-A8CE-6C9D-ACE584A74D0B}"/>
          </ac:grpSpMkLst>
        </pc:grpChg>
        <pc:grpChg chg="add mod">
          <ac:chgData name="Dan Balan" userId="757d128d1a06c863" providerId="LiveId" clId="{DAC6AAF4-5954-426D-8002-DA711EE13030}" dt="2023-01-26T18:47:30.999" v="4811" actId="1035"/>
          <ac:grpSpMkLst>
            <pc:docMk/>
            <pc:sldMk cId="3401433574" sldId="280"/>
            <ac:grpSpMk id="135" creationId="{D9E89BDD-9CBC-FF7C-C778-4E1C3EFA0512}"/>
          </ac:grpSpMkLst>
        </pc:grpChg>
        <pc:grpChg chg="add mod">
          <ac:chgData name="Dan Balan" userId="757d128d1a06c863" providerId="LiveId" clId="{DAC6AAF4-5954-426D-8002-DA711EE13030}" dt="2023-01-26T18:47:33.158" v="4814" actId="1035"/>
          <ac:grpSpMkLst>
            <pc:docMk/>
            <pc:sldMk cId="3401433574" sldId="280"/>
            <ac:grpSpMk id="136" creationId="{B88FD68D-BD22-96CC-F58D-38197D4A5B94}"/>
          </ac:grpSpMkLst>
        </pc:grpChg>
        <pc:grpChg chg="add mod">
          <ac:chgData name="Dan Balan" userId="757d128d1a06c863" providerId="LiveId" clId="{DAC6AAF4-5954-426D-8002-DA711EE13030}" dt="2023-01-26T18:31:53.499" v="4491" actId="164"/>
          <ac:grpSpMkLst>
            <pc:docMk/>
            <pc:sldMk cId="3401433574" sldId="280"/>
            <ac:grpSpMk id="137" creationId="{1C2000D5-CCAA-D18C-7BE5-55382CA1F4E6}"/>
          </ac:grpSpMkLst>
        </pc:grpChg>
        <pc:grpChg chg="add mod">
          <ac:chgData name="Dan Balan" userId="757d128d1a06c863" providerId="LiveId" clId="{DAC6AAF4-5954-426D-8002-DA711EE13030}" dt="2023-01-26T18:32:00.874" v="4492" actId="164"/>
          <ac:grpSpMkLst>
            <pc:docMk/>
            <pc:sldMk cId="3401433574" sldId="280"/>
            <ac:grpSpMk id="138" creationId="{12174C93-BB69-1227-78E7-AB37D51E20D6}"/>
          </ac:grpSpMkLst>
        </pc:grpChg>
        <pc:grpChg chg="add mod">
          <ac:chgData name="Dan Balan" userId="757d128d1a06c863" providerId="LiveId" clId="{DAC6AAF4-5954-426D-8002-DA711EE13030}" dt="2023-01-26T18:32:07.630" v="4493" actId="164"/>
          <ac:grpSpMkLst>
            <pc:docMk/>
            <pc:sldMk cId="3401433574" sldId="280"/>
            <ac:grpSpMk id="139" creationId="{86685B81-AED3-59DA-D624-55B48D386F65}"/>
          </ac:grpSpMkLst>
        </pc:grpChg>
        <pc:grpChg chg="add mod">
          <ac:chgData name="Dan Balan" userId="757d128d1a06c863" providerId="LiveId" clId="{DAC6AAF4-5954-426D-8002-DA711EE13030}" dt="2023-01-26T18:32:15.202" v="4494" actId="164"/>
          <ac:grpSpMkLst>
            <pc:docMk/>
            <pc:sldMk cId="3401433574" sldId="280"/>
            <ac:grpSpMk id="140" creationId="{B9144E6A-1137-FF1B-6977-42369BF82898}"/>
          </ac:grpSpMkLst>
        </pc:grpChg>
        <pc:grpChg chg="add mod">
          <ac:chgData name="Dan Balan" userId="757d128d1a06c863" providerId="LiveId" clId="{DAC6AAF4-5954-426D-8002-DA711EE13030}" dt="2023-01-26T18:32:22.138" v="4495" actId="164"/>
          <ac:grpSpMkLst>
            <pc:docMk/>
            <pc:sldMk cId="3401433574" sldId="280"/>
            <ac:grpSpMk id="141" creationId="{1A5C17FB-0607-EA09-0521-D83122F0E902}"/>
          </ac:grpSpMkLst>
        </pc:grpChg>
        <pc:grpChg chg="add mod">
          <ac:chgData name="Dan Balan" userId="757d128d1a06c863" providerId="LiveId" clId="{DAC6AAF4-5954-426D-8002-DA711EE13030}" dt="2023-01-26T18:42:40.156" v="4701" actId="1036"/>
          <ac:grpSpMkLst>
            <pc:docMk/>
            <pc:sldMk cId="3401433574" sldId="280"/>
            <ac:grpSpMk id="142" creationId="{A9C5D9C4-6B25-3F19-9515-4A5FD3428965}"/>
          </ac:grpSpMkLst>
        </pc:grpChg>
        <pc:picChg chg="del">
          <ac:chgData name="Dan Balan" userId="757d128d1a06c863" providerId="LiveId" clId="{DAC6AAF4-5954-426D-8002-DA711EE13030}" dt="2023-01-26T18:03:51.344" v="4157" actId="478"/>
          <ac:picMkLst>
            <pc:docMk/>
            <pc:sldMk cId="3401433574" sldId="280"/>
            <ac:picMk id="4" creationId="{EE978E42-1EEB-09B3-FAAB-6F5579D88B9E}"/>
          </ac:picMkLst>
        </pc:picChg>
        <pc:picChg chg="del">
          <ac:chgData name="Dan Balan" userId="757d128d1a06c863" providerId="LiveId" clId="{DAC6AAF4-5954-426D-8002-DA711EE13030}" dt="2023-01-26T18:03:51.967" v="4158" actId="478"/>
          <ac:picMkLst>
            <pc:docMk/>
            <pc:sldMk cId="3401433574" sldId="280"/>
            <ac:picMk id="7" creationId="{BEEF8D80-D2FF-E24E-E1CC-59637FA17E49}"/>
          </ac:picMkLst>
        </pc:picChg>
        <pc:picChg chg="del">
          <ac:chgData name="Dan Balan" userId="757d128d1a06c863" providerId="LiveId" clId="{DAC6AAF4-5954-426D-8002-DA711EE13030}" dt="2023-01-26T18:03:52.454" v="4159" actId="478"/>
          <ac:picMkLst>
            <pc:docMk/>
            <pc:sldMk cId="3401433574" sldId="280"/>
            <ac:picMk id="9" creationId="{42BFA306-561A-8691-5C7F-B9E3AE2B59B1}"/>
          </ac:picMkLst>
        </pc:picChg>
        <pc:picChg chg="del">
          <ac:chgData name="Dan Balan" userId="757d128d1a06c863" providerId="LiveId" clId="{DAC6AAF4-5954-426D-8002-DA711EE13030}" dt="2023-01-26T18:03:52.973" v="4160" actId="478"/>
          <ac:picMkLst>
            <pc:docMk/>
            <pc:sldMk cId="3401433574" sldId="280"/>
            <ac:picMk id="14" creationId="{01E70A76-B500-4980-448C-2F89E29B6D51}"/>
          </ac:picMkLst>
        </pc:picChg>
        <pc:picChg chg="del">
          <ac:chgData name="Dan Balan" userId="757d128d1a06c863" providerId="LiveId" clId="{DAC6AAF4-5954-426D-8002-DA711EE13030}" dt="2023-01-26T18:03:53.460" v="4161" actId="478"/>
          <ac:picMkLst>
            <pc:docMk/>
            <pc:sldMk cId="3401433574" sldId="280"/>
            <ac:picMk id="20" creationId="{04760A8F-6C24-9094-86B0-5C2C45253EF6}"/>
          </ac:picMkLst>
        </pc:picChg>
        <pc:picChg chg="add mod">
          <ac:chgData name="Dan Balan" userId="757d128d1a06c863" providerId="LiveId" clId="{DAC6AAF4-5954-426D-8002-DA711EE13030}" dt="2023-01-26T18:47:06.531" v="4770" actId="14100"/>
          <ac:picMkLst>
            <pc:docMk/>
            <pc:sldMk cId="3401433574" sldId="280"/>
            <ac:picMk id="143" creationId="{C3D7618D-2592-FA42-6B7A-BF37E7A8E3DA}"/>
          </ac:picMkLst>
        </pc:picChg>
        <pc:picChg chg="add mod">
          <ac:chgData name="Dan Balan" userId="757d128d1a06c863" providerId="LiveId" clId="{DAC6AAF4-5954-426D-8002-DA711EE13030}" dt="2023-01-26T18:47:06.531" v="4770" actId="14100"/>
          <ac:picMkLst>
            <pc:docMk/>
            <pc:sldMk cId="3401433574" sldId="280"/>
            <ac:picMk id="145" creationId="{358313D6-243B-6DC3-C68C-5CB4F8D0DB35}"/>
          </ac:picMkLst>
        </pc:picChg>
        <pc:picChg chg="add del mod">
          <ac:chgData name="Dan Balan" userId="757d128d1a06c863" providerId="LiveId" clId="{DAC6AAF4-5954-426D-8002-DA711EE13030}" dt="2023-01-26T18:33:54.978" v="4513" actId="478"/>
          <ac:picMkLst>
            <pc:docMk/>
            <pc:sldMk cId="3401433574" sldId="280"/>
            <ac:picMk id="147" creationId="{40225C92-AFEA-8579-BA9A-880EF373C8E4}"/>
          </ac:picMkLst>
        </pc:picChg>
        <pc:picChg chg="add mod">
          <ac:chgData name="Dan Balan" userId="757d128d1a06c863" providerId="LiveId" clId="{DAC6AAF4-5954-426D-8002-DA711EE13030}" dt="2023-01-26T18:47:06.531" v="4770" actId="14100"/>
          <ac:picMkLst>
            <pc:docMk/>
            <pc:sldMk cId="3401433574" sldId="280"/>
            <ac:picMk id="149" creationId="{39632C0C-4B4A-8C48-8C83-8EDBBEFC3A3F}"/>
          </ac:picMkLst>
        </pc:picChg>
        <pc:picChg chg="add del mod">
          <ac:chgData name="Dan Balan" userId="757d128d1a06c863" providerId="LiveId" clId="{DAC6AAF4-5954-426D-8002-DA711EE13030}" dt="2023-01-26T18:35:15.175" v="4525" actId="21"/>
          <ac:picMkLst>
            <pc:docMk/>
            <pc:sldMk cId="3401433574" sldId="280"/>
            <ac:picMk id="151" creationId="{10DDACD3-76A6-BA1B-A6CD-88A876EFCD6A}"/>
          </ac:picMkLst>
        </pc:picChg>
        <pc:picChg chg="add mod">
          <ac:chgData name="Dan Balan" userId="757d128d1a06c863" providerId="LiveId" clId="{DAC6AAF4-5954-426D-8002-DA711EE13030}" dt="2023-01-26T18:47:06.531" v="4770" actId="14100"/>
          <ac:picMkLst>
            <pc:docMk/>
            <pc:sldMk cId="3401433574" sldId="280"/>
            <ac:picMk id="153" creationId="{C6460119-CC33-A623-3C65-648AD4A1006E}"/>
          </ac:picMkLst>
        </pc:picChg>
        <pc:cxnChg chg="mod">
          <ac:chgData name="Dan Balan" userId="757d128d1a06c863" providerId="LiveId" clId="{DAC6AAF4-5954-426D-8002-DA711EE13030}" dt="2023-01-26T18:47:18.078" v="4793" actId="1035"/>
          <ac:cxnSpMkLst>
            <pc:docMk/>
            <pc:sldMk cId="3401433574" sldId="280"/>
            <ac:cxnSpMk id="25" creationId="{4BFB1D8E-0A7F-0BE8-B034-0156ABB1665D}"/>
          </ac:cxnSpMkLst>
        </pc:cxnChg>
        <pc:cxnChg chg="mod">
          <ac:chgData name="Dan Balan" userId="757d128d1a06c863" providerId="LiveId" clId="{DAC6AAF4-5954-426D-8002-DA711EE13030}" dt="2023-01-26T18:46:50.263" v="4766" actId="1076"/>
          <ac:cxnSpMkLst>
            <pc:docMk/>
            <pc:sldMk cId="3401433574" sldId="280"/>
            <ac:cxnSpMk id="27" creationId="{E6EDF4F1-52F7-26F3-CE8B-4B9FBD598288}"/>
          </ac:cxnSpMkLst>
        </pc:cxnChg>
        <pc:cxnChg chg="mod">
          <ac:chgData name="Dan Balan" userId="757d128d1a06c863" providerId="LiveId" clId="{DAC6AAF4-5954-426D-8002-DA711EE13030}" dt="2023-01-26T18:21:32.441" v="4273" actId="1076"/>
          <ac:cxnSpMkLst>
            <pc:docMk/>
            <pc:sldMk cId="3401433574" sldId="280"/>
            <ac:cxnSpMk id="28" creationId="{EF78AEEC-DDD6-9967-F953-7B81B4C0F878}"/>
          </ac:cxnSpMkLst>
        </pc:cxnChg>
        <pc:cxnChg chg="mod">
          <ac:chgData name="Dan Balan" userId="757d128d1a06c863" providerId="LiveId" clId="{DAC6AAF4-5954-426D-8002-DA711EE13030}" dt="2023-01-26T18:21:34.874" v="4274" actId="1076"/>
          <ac:cxnSpMkLst>
            <pc:docMk/>
            <pc:sldMk cId="3401433574" sldId="280"/>
            <ac:cxnSpMk id="29" creationId="{635E3E0A-98C1-2A6D-9B1E-CAF994500B4E}"/>
          </ac:cxnSpMkLst>
        </pc:cxnChg>
        <pc:cxnChg chg="del">
          <ac:chgData name="Dan Balan" userId="757d128d1a06c863" providerId="LiveId" clId="{DAC6AAF4-5954-426D-8002-DA711EE13030}" dt="2023-01-26T18:18:47.214" v="4190" actId="478"/>
          <ac:cxnSpMkLst>
            <pc:docMk/>
            <pc:sldMk cId="3401433574" sldId="280"/>
            <ac:cxnSpMk id="30" creationId="{2F83586A-B24E-4820-3226-68DE2C5D0129}"/>
          </ac:cxnSpMkLst>
        </pc:cxnChg>
        <pc:cxnChg chg="mod">
          <ac:chgData name="Dan Balan" userId="757d128d1a06c863" providerId="LiveId" clId="{DAC6AAF4-5954-426D-8002-DA711EE13030}" dt="2023-01-26T18:32:43.135" v="4497" actId="1076"/>
          <ac:cxnSpMkLst>
            <pc:docMk/>
            <pc:sldMk cId="3401433574" sldId="280"/>
            <ac:cxnSpMk id="31" creationId="{E7157917-1A72-E46C-FC50-B0D8E447BC50}"/>
          </ac:cxnSpMkLst>
        </pc:cxnChg>
      </pc:sldChg>
      <pc:sldChg chg="addSp delSp modSp add mod modAnim">
        <pc:chgData name="Dan Balan" userId="757d128d1a06c863" providerId="LiveId" clId="{DAC6AAF4-5954-426D-8002-DA711EE13030}" dt="2023-01-26T19:38:55.843" v="5711" actId="20577"/>
        <pc:sldMkLst>
          <pc:docMk/>
          <pc:sldMk cId="1729608501" sldId="281"/>
        </pc:sldMkLst>
        <pc:spChg chg="del">
          <ac:chgData name="Dan Balan" userId="757d128d1a06c863" providerId="LiveId" clId="{DAC6AAF4-5954-426D-8002-DA711EE13030}" dt="2023-01-26T18:53:51.117" v="4833" actId="478"/>
          <ac:spMkLst>
            <pc:docMk/>
            <pc:sldMk cId="1729608501" sldId="281"/>
            <ac:spMk id="3" creationId="{8840B14B-0F65-028D-3A91-AEFF15ABDF6D}"/>
          </ac:spMkLst>
        </pc:spChg>
        <pc:spChg chg="add mod ord topLvl">
          <ac:chgData name="Dan Balan" userId="757d128d1a06c863" providerId="LiveId" clId="{DAC6AAF4-5954-426D-8002-DA711EE13030}" dt="2023-01-26T19:13:40.285" v="5634" actId="165"/>
          <ac:spMkLst>
            <pc:docMk/>
            <pc:sldMk cId="1729608501" sldId="281"/>
            <ac:spMk id="4" creationId="{AD7797B1-772E-4683-DD07-A4B1C221579F}"/>
          </ac:spMkLst>
        </pc:spChg>
        <pc:spChg chg="add del">
          <ac:chgData name="Dan Balan" userId="757d128d1a06c863" providerId="LiveId" clId="{DAC6AAF4-5954-426D-8002-DA711EE13030}" dt="2023-01-26T18:54:46.865" v="4840" actId="11529"/>
          <ac:spMkLst>
            <pc:docMk/>
            <pc:sldMk cId="1729608501" sldId="281"/>
            <ac:spMk id="5" creationId="{29E605B1-196B-1300-AE84-92B785C2785E}"/>
          </ac:spMkLst>
        </pc:spChg>
        <pc:spChg chg="add mod ord">
          <ac:chgData name="Dan Balan" userId="757d128d1a06c863" providerId="LiveId" clId="{DAC6AAF4-5954-426D-8002-DA711EE13030}" dt="2023-01-26T19:14:07.432" v="5637" actId="166"/>
          <ac:spMkLst>
            <pc:docMk/>
            <pc:sldMk cId="1729608501" sldId="281"/>
            <ac:spMk id="6" creationId="{C3C0FF23-3127-3EDF-944E-CBC790538EE4}"/>
          </ac:spMkLst>
        </pc:spChg>
        <pc:spChg chg="add mod ord">
          <ac:chgData name="Dan Balan" userId="757d128d1a06c863" providerId="LiveId" clId="{DAC6AAF4-5954-426D-8002-DA711EE13030}" dt="2023-01-26T19:14:25.434" v="5640" actId="166"/>
          <ac:spMkLst>
            <pc:docMk/>
            <pc:sldMk cId="1729608501" sldId="281"/>
            <ac:spMk id="7" creationId="{1EABDC37-19FD-F807-1609-C82DC944926D}"/>
          </ac:spMkLst>
        </pc:spChg>
        <pc:spChg chg="add mod ord">
          <ac:chgData name="Dan Balan" userId="757d128d1a06c863" providerId="LiveId" clId="{DAC6AAF4-5954-426D-8002-DA711EE13030}" dt="2023-01-26T19:14:42.381" v="5643" actId="166"/>
          <ac:spMkLst>
            <pc:docMk/>
            <pc:sldMk cId="1729608501" sldId="281"/>
            <ac:spMk id="8" creationId="{C2626E3F-D960-33DA-55C1-9C4933680FA2}"/>
          </ac:spMkLst>
        </pc:spChg>
        <pc:spChg chg="add mod">
          <ac:chgData name="Dan Balan" userId="757d128d1a06c863" providerId="LiveId" clId="{DAC6AAF4-5954-426D-8002-DA711EE13030}" dt="2023-01-26T18:58:05.536" v="4896" actId="1076"/>
          <ac:spMkLst>
            <pc:docMk/>
            <pc:sldMk cId="1729608501" sldId="281"/>
            <ac:spMk id="11" creationId="{98C95A8F-5B32-C853-E7D8-A7C6FDDB9CC5}"/>
          </ac:spMkLst>
        </pc:spChg>
        <pc:spChg chg="add mod">
          <ac:chgData name="Dan Balan" userId="757d128d1a06c863" providerId="LiveId" clId="{DAC6AAF4-5954-426D-8002-DA711EE13030}" dt="2023-01-26T18:58:15.646" v="4901" actId="20577"/>
          <ac:spMkLst>
            <pc:docMk/>
            <pc:sldMk cId="1729608501" sldId="281"/>
            <ac:spMk id="12" creationId="{FB0BC3DC-084C-25B0-7837-718E3563B28B}"/>
          </ac:spMkLst>
        </pc:spChg>
        <pc:spChg chg="add mod ord topLvl">
          <ac:chgData name="Dan Balan" userId="757d128d1a06c863" providerId="LiveId" clId="{DAC6AAF4-5954-426D-8002-DA711EE13030}" dt="2023-01-26T19:15:32.693" v="5652" actId="1037"/>
          <ac:spMkLst>
            <pc:docMk/>
            <pc:sldMk cId="1729608501" sldId="281"/>
            <ac:spMk id="13" creationId="{C7F67D5B-2A2B-B23D-A0C2-C737999EC035}"/>
          </ac:spMkLst>
        </pc:spChg>
        <pc:spChg chg="add del mod">
          <ac:chgData name="Dan Balan" userId="757d128d1a06c863" providerId="LiveId" clId="{DAC6AAF4-5954-426D-8002-DA711EE13030}" dt="2023-01-26T18:59:27.082" v="4943"/>
          <ac:spMkLst>
            <pc:docMk/>
            <pc:sldMk cId="1729608501" sldId="281"/>
            <ac:spMk id="14" creationId="{C22B6874-2ED3-C3C4-4CE9-708D2A50A313}"/>
          </ac:spMkLst>
        </pc:spChg>
        <pc:spChg chg="add mod ord topLvl">
          <ac:chgData name="Dan Balan" userId="757d128d1a06c863" providerId="LiveId" clId="{DAC6AAF4-5954-426D-8002-DA711EE13030}" dt="2023-01-26T19:14:02.408" v="5636" actId="164"/>
          <ac:spMkLst>
            <pc:docMk/>
            <pc:sldMk cId="1729608501" sldId="281"/>
            <ac:spMk id="15" creationId="{8D13B4BD-087D-D075-FDB8-BB3B38EEF668}"/>
          </ac:spMkLst>
        </pc:spChg>
        <pc:spChg chg="add mod">
          <ac:chgData name="Dan Balan" userId="757d128d1a06c863" providerId="LiveId" clId="{DAC6AAF4-5954-426D-8002-DA711EE13030}" dt="2023-01-26T19:38:55.843" v="5711" actId="20577"/>
          <ac:spMkLst>
            <pc:docMk/>
            <pc:sldMk cId="1729608501" sldId="281"/>
            <ac:spMk id="16" creationId="{1FE8135F-580D-800B-3C81-BCAD3412612A}"/>
          </ac:spMkLst>
        </pc:spChg>
        <pc:spChg chg="add del mod">
          <ac:chgData name="Dan Balan" userId="757d128d1a06c863" providerId="LiveId" clId="{DAC6AAF4-5954-426D-8002-DA711EE13030}" dt="2023-01-26T19:01:24.003" v="5005" actId="478"/>
          <ac:spMkLst>
            <pc:docMk/>
            <pc:sldMk cId="1729608501" sldId="281"/>
            <ac:spMk id="17" creationId="{863F661E-A31B-C086-DDED-7B73C0D1B97C}"/>
          </ac:spMkLst>
        </pc:spChg>
        <pc:spChg chg="add mod">
          <ac:chgData name="Dan Balan" userId="757d128d1a06c863" providerId="LiveId" clId="{DAC6AAF4-5954-426D-8002-DA711EE13030}" dt="2023-01-26T19:13:10.873" v="5630" actId="165"/>
          <ac:spMkLst>
            <pc:docMk/>
            <pc:sldMk cId="1729608501" sldId="281"/>
            <ac:spMk id="18" creationId="{BE672EDA-401C-FF00-0239-6287732EC494}"/>
          </ac:spMkLst>
        </pc:spChg>
        <pc:spChg chg="mod">
          <ac:chgData name="Dan Balan" userId="757d128d1a06c863" providerId="LiveId" clId="{DAC6AAF4-5954-426D-8002-DA711EE13030}" dt="2023-01-26T19:13:10.873" v="5630" actId="165"/>
          <ac:spMkLst>
            <pc:docMk/>
            <pc:sldMk cId="1729608501" sldId="281"/>
            <ac:spMk id="21" creationId="{9EAC11EF-7815-C591-BEB1-AA605D4B0B01}"/>
          </ac:spMkLst>
        </pc:spChg>
        <pc:spChg chg="mod">
          <ac:chgData name="Dan Balan" userId="757d128d1a06c863" providerId="LiveId" clId="{DAC6AAF4-5954-426D-8002-DA711EE13030}" dt="2023-01-26T19:13:10.873" v="5630" actId="165"/>
          <ac:spMkLst>
            <pc:docMk/>
            <pc:sldMk cId="1729608501" sldId="281"/>
            <ac:spMk id="22" creationId="{CDC731CE-6200-C952-4AF4-06F62E9AF1E9}"/>
          </ac:spMkLst>
        </pc:spChg>
        <pc:spChg chg="mod">
          <ac:chgData name="Dan Balan" userId="757d128d1a06c863" providerId="LiveId" clId="{DAC6AAF4-5954-426D-8002-DA711EE13030}" dt="2023-01-26T19:38:29.026" v="5710" actId="20577"/>
          <ac:spMkLst>
            <pc:docMk/>
            <pc:sldMk cId="1729608501" sldId="281"/>
            <ac:spMk id="24" creationId="{B6E2BFED-E826-C5A2-5497-0ECD7276FDD6}"/>
          </ac:spMkLst>
        </pc:spChg>
        <pc:spChg chg="mod">
          <ac:chgData name="Dan Balan" userId="757d128d1a06c863" providerId="LiveId" clId="{DAC6AAF4-5954-426D-8002-DA711EE13030}" dt="2023-01-26T19:13:02.746" v="5629" actId="165"/>
          <ac:spMkLst>
            <pc:docMk/>
            <pc:sldMk cId="1729608501" sldId="281"/>
            <ac:spMk id="25" creationId="{7B2D8106-903A-7E8E-901C-55BF1DB4F0EF}"/>
          </ac:spMkLst>
        </pc:spChg>
        <pc:spChg chg="mod">
          <ac:chgData name="Dan Balan" userId="757d128d1a06c863" providerId="LiveId" clId="{DAC6AAF4-5954-426D-8002-DA711EE13030}" dt="2023-01-26T19:13:02.746" v="5629" actId="165"/>
          <ac:spMkLst>
            <pc:docMk/>
            <pc:sldMk cId="1729608501" sldId="281"/>
            <ac:spMk id="27" creationId="{1FBF68B8-387C-C021-8F02-C52521717E0A}"/>
          </ac:spMkLst>
        </pc:spChg>
        <pc:spChg chg="mod">
          <ac:chgData name="Dan Balan" userId="757d128d1a06c863" providerId="LiveId" clId="{DAC6AAF4-5954-426D-8002-DA711EE13030}" dt="2023-01-26T19:13:02.746" v="5629" actId="165"/>
          <ac:spMkLst>
            <pc:docMk/>
            <pc:sldMk cId="1729608501" sldId="281"/>
            <ac:spMk id="28" creationId="{7164E37F-3ABF-408F-4743-0F19E679B45E}"/>
          </ac:spMkLst>
        </pc:spChg>
        <pc:spChg chg="mod">
          <ac:chgData name="Dan Balan" userId="757d128d1a06c863" providerId="LiveId" clId="{DAC6AAF4-5954-426D-8002-DA711EE13030}" dt="2023-01-26T19:06:37.741" v="5436"/>
          <ac:spMkLst>
            <pc:docMk/>
            <pc:sldMk cId="1729608501" sldId="281"/>
            <ac:spMk id="30" creationId="{D69C16A0-59B2-46D0-D1B0-ABAC9D100912}"/>
          </ac:spMkLst>
        </pc:spChg>
        <pc:spChg chg="mod">
          <ac:chgData name="Dan Balan" userId="757d128d1a06c863" providerId="LiveId" clId="{DAC6AAF4-5954-426D-8002-DA711EE13030}" dt="2023-01-26T19:06:37.741" v="5436"/>
          <ac:spMkLst>
            <pc:docMk/>
            <pc:sldMk cId="1729608501" sldId="281"/>
            <ac:spMk id="31" creationId="{60B8FBC0-4760-F696-EE0A-A72AB0CF9BD7}"/>
          </ac:spMkLst>
        </pc:spChg>
        <pc:spChg chg="add mod topLvl">
          <ac:chgData name="Dan Balan" userId="757d128d1a06c863" providerId="LiveId" clId="{DAC6AAF4-5954-426D-8002-DA711EE13030}" dt="2023-01-26T19:13:50.196" v="5635" actId="164"/>
          <ac:spMkLst>
            <pc:docMk/>
            <pc:sldMk cId="1729608501" sldId="281"/>
            <ac:spMk id="32" creationId="{2AF4A273-AEB0-F469-3AC6-862022DC034D}"/>
          </ac:spMkLst>
        </pc:spChg>
        <pc:spChg chg="add mod topLvl">
          <ac:chgData name="Dan Balan" userId="757d128d1a06c863" providerId="LiveId" clId="{DAC6AAF4-5954-426D-8002-DA711EE13030}" dt="2023-01-26T19:14:02.408" v="5636" actId="164"/>
          <ac:spMkLst>
            <pc:docMk/>
            <pc:sldMk cId="1729608501" sldId="281"/>
            <ac:spMk id="33" creationId="{C63A5CEA-69D8-1F57-E9DD-02934E123020}"/>
          </ac:spMkLst>
        </pc:spChg>
        <pc:spChg chg="add mod topLvl">
          <ac:chgData name="Dan Balan" userId="757d128d1a06c863" providerId="LiveId" clId="{DAC6AAF4-5954-426D-8002-DA711EE13030}" dt="2023-01-26T19:14:21.375" v="5639" actId="164"/>
          <ac:spMkLst>
            <pc:docMk/>
            <pc:sldMk cId="1729608501" sldId="281"/>
            <ac:spMk id="34" creationId="{BF64F84B-B57A-54D6-120E-18EB0FCD0E6E}"/>
          </ac:spMkLst>
        </pc:spChg>
        <pc:spChg chg="add mod ord topLvl">
          <ac:chgData name="Dan Balan" userId="757d128d1a06c863" providerId="LiveId" clId="{DAC6AAF4-5954-426D-8002-DA711EE13030}" dt="2023-01-26T19:14:45.542" v="5644" actId="166"/>
          <ac:spMkLst>
            <pc:docMk/>
            <pc:sldMk cId="1729608501" sldId="281"/>
            <ac:spMk id="35" creationId="{AE548071-9EC6-5593-FD1B-EDEC42D4F7B3}"/>
          </ac:spMkLst>
        </pc:spChg>
        <pc:spChg chg="add mod topLvl">
          <ac:chgData name="Dan Balan" userId="757d128d1a06c863" providerId="LiveId" clId="{DAC6AAF4-5954-426D-8002-DA711EE13030}" dt="2023-01-26T19:13:15.405" v="5631" actId="165"/>
          <ac:spMkLst>
            <pc:docMk/>
            <pc:sldMk cId="1729608501" sldId="281"/>
            <ac:spMk id="36" creationId="{9F57BF13-05B2-D833-B1AD-229F2EEDFAB8}"/>
          </ac:spMkLst>
        </pc:spChg>
        <pc:spChg chg="add mod topLvl">
          <ac:chgData name="Dan Balan" userId="757d128d1a06c863" providerId="LiveId" clId="{DAC6AAF4-5954-426D-8002-DA711EE13030}" dt="2023-01-26T19:13:18.788" v="5632" actId="165"/>
          <ac:spMkLst>
            <pc:docMk/>
            <pc:sldMk cId="1729608501" sldId="281"/>
            <ac:spMk id="38" creationId="{72972665-EF51-C24C-0C02-6514E73157F6}"/>
          </ac:spMkLst>
        </pc:spChg>
        <pc:spChg chg="add mod topLvl">
          <ac:chgData name="Dan Balan" userId="757d128d1a06c863" providerId="LiveId" clId="{DAC6AAF4-5954-426D-8002-DA711EE13030}" dt="2023-01-26T19:13:10.873" v="5630" actId="165"/>
          <ac:spMkLst>
            <pc:docMk/>
            <pc:sldMk cId="1729608501" sldId="281"/>
            <ac:spMk id="39" creationId="{728D68F3-1543-F1F8-882D-2AF195083B19}"/>
          </ac:spMkLst>
        </pc:spChg>
        <pc:spChg chg="add mod topLvl">
          <ac:chgData name="Dan Balan" userId="757d128d1a06c863" providerId="LiveId" clId="{DAC6AAF4-5954-426D-8002-DA711EE13030}" dt="2023-01-26T19:13:02.746" v="5629" actId="165"/>
          <ac:spMkLst>
            <pc:docMk/>
            <pc:sldMk cId="1729608501" sldId="281"/>
            <ac:spMk id="40" creationId="{9B90543E-AF37-80B9-D114-8D5003F760A7}"/>
          </ac:spMkLst>
        </pc:spChg>
        <pc:spChg chg="del topLvl">
          <ac:chgData name="Dan Balan" userId="757d128d1a06c863" providerId="LiveId" clId="{DAC6AAF4-5954-426D-8002-DA711EE13030}" dt="2023-01-26T18:53:47.168" v="4829" actId="478"/>
          <ac:spMkLst>
            <pc:docMk/>
            <pc:sldMk cId="1729608501" sldId="281"/>
            <ac:spMk id="51" creationId="{C7500B1F-C803-B21B-437E-6B902491B905}"/>
          </ac:spMkLst>
        </pc:spChg>
        <pc:spChg chg="del mod topLvl">
          <ac:chgData name="Dan Balan" userId="757d128d1a06c863" providerId="LiveId" clId="{DAC6AAF4-5954-426D-8002-DA711EE13030}" dt="2023-01-26T18:53:48.756" v="4831" actId="478"/>
          <ac:spMkLst>
            <pc:docMk/>
            <pc:sldMk cId="1729608501" sldId="281"/>
            <ac:spMk id="52" creationId="{76DF842F-0A53-3C8F-4270-18DDDB92F99C}"/>
          </ac:spMkLst>
        </pc:spChg>
        <pc:spChg chg="del">
          <ac:chgData name="Dan Balan" userId="757d128d1a06c863" providerId="LiveId" clId="{DAC6AAF4-5954-426D-8002-DA711EE13030}" dt="2023-01-26T18:53:53.873" v="4835" actId="478"/>
          <ac:spMkLst>
            <pc:docMk/>
            <pc:sldMk cId="1729608501" sldId="281"/>
            <ac:spMk id="53" creationId="{7E907132-5946-D9A7-2120-43586842A718}"/>
          </ac:spMkLst>
        </pc:spChg>
        <pc:spChg chg="del">
          <ac:chgData name="Dan Balan" userId="757d128d1a06c863" providerId="LiveId" clId="{DAC6AAF4-5954-426D-8002-DA711EE13030}" dt="2023-01-26T18:53:52.401" v="4834" actId="478"/>
          <ac:spMkLst>
            <pc:docMk/>
            <pc:sldMk cId="1729608501" sldId="281"/>
            <ac:spMk id="54" creationId="{4E896626-BDD5-0D5F-F3E7-192E8617CB58}"/>
          </ac:spMkLst>
        </pc:spChg>
        <pc:grpChg chg="add mod ord topLvl">
          <ac:chgData name="Dan Balan" userId="757d128d1a06c863" providerId="LiveId" clId="{DAC6AAF4-5954-426D-8002-DA711EE13030}" dt="2023-01-26T19:14:21.375" v="5639" actId="164"/>
          <ac:grpSpMkLst>
            <pc:docMk/>
            <pc:sldMk cId="1729608501" sldId="281"/>
            <ac:grpSpMk id="19" creationId="{4A803740-EA3B-E207-7662-0BE9610F40CA}"/>
          </ac:grpSpMkLst>
        </pc:grpChg>
        <pc:grpChg chg="add mod ord topLvl">
          <ac:chgData name="Dan Balan" userId="757d128d1a06c863" providerId="LiveId" clId="{DAC6AAF4-5954-426D-8002-DA711EE13030}" dt="2023-01-26T19:14:21.375" v="5639" actId="164"/>
          <ac:grpSpMkLst>
            <pc:docMk/>
            <pc:sldMk cId="1729608501" sldId="281"/>
            <ac:grpSpMk id="20" creationId="{623B4460-990F-4009-DCE2-F4D353C54442}"/>
          </ac:grpSpMkLst>
        </pc:grpChg>
        <pc:grpChg chg="add mod ord topLvl">
          <ac:chgData name="Dan Balan" userId="757d128d1a06c863" providerId="LiveId" clId="{DAC6AAF4-5954-426D-8002-DA711EE13030}" dt="2023-01-26T19:14:39.142" v="5642" actId="164"/>
          <ac:grpSpMkLst>
            <pc:docMk/>
            <pc:sldMk cId="1729608501" sldId="281"/>
            <ac:grpSpMk id="23" creationId="{91C61CA3-8DD8-B704-A025-29D4DD9BDE37}"/>
          </ac:grpSpMkLst>
        </pc:grpChg>
        <pc:grpChg chg="add mod ord topLvl">
          <ac:chgData name="Dan Balan" userId="757d128d1a06c863" providerId="LiveId" clId="{DAC6AAF4-5954-426D-8002-DA711EE13030}" dt="2023-01-26T19:14:39.142" v="5642" actId="164"/>
          <ac:grpSpMkLst>
            <pc:docMk/>
            <pc:sldMk cId="1729608501" sldId="281"/>
            <ac:grpSpMk id="26" creationId="{75DC6BE6-FAA2-A8A1-B5E4-8B755F1DD58B}"/>
          </ac:grpSpMkLst>
        </pc:grpChg>
        <pc:grpChg chg="add del mod">
          <ac:chgData name="Dan Balan" userId="757d128d1a06c863" providerId="LiveId" clId="{DAC6AAF4-5954-426D-8002-DA711EE13030}" dt="2023-01-26T19:06:38.526" v="5437"/>
          <ac:grpSpMkLst>
            <pc:docMk/>
            <pc:sldMk cId="1729608501" sldId="281"/>
            <ac:grpSpMk id="29" creationId="{56AD5E49-25E7-9946-C25D-3CFB01A6CA24}"/>
          </ac:grpSpMkLst>
        </pc:grpChg>
        <pc:grpChg chg="add del mod">
          <ac:chgData name="Dan Balan" userId="757d128d1a06c863" providerId="LiveId" clId="{DAC6AAF4-5954-426D-8002-DA711EE13030}" dt="2023-01-26T19:13:02.746" v="5629" actId="165"/>
          <ac:grpSpMkLst>
            <pc:docMk/>
            <pc:sldMk cId="1729608501" sldId="281"/>
            <ac:grpSpMk id="41" creationId="{2E28253C-0741-4F12-C952-952607EDE687}"/>
          </ac:grpSpMkLst>
        </pc:grpChg>
        <pc:grpChg chg="del">
          <ac:chgData name="Dan Balan" userId="757d128d1a06c863" providerId="LiveId" clId="{DAC6AAF4-5954-426D-8002-DA711EE13030}" dt="2023-01-26T18:53:45.679" v="4827" actId="478"/>
          <ac:grpSpMkLst>
            <pc:docMk/>
            <pc:sldMk cId="1729608501" sldId="281"/>
            <ac:grpSpMk id="43" creationId="{70D07342-4D85-F140-8D16-B9CABD4D01B6}"/>
          </ac:grpSpMkLst>
        </pc:grpChg>
        <pc:grpChg chg="add del mod">
          <ac:chgData name="Dan Balan" userId="757d128d1a06c863" providerId="LiveId" clId="{DAC6AAF4-5954-426D-8002-DA711EE13030}" dt="2023-01-26T19:13:10.873" v="5630" actId="165"/>
          <ac:grpSpMkLst>
            <pc:docMk/>
            <pc:sldMk cId="1729608501" sldId="281"/>
            <ac:grpSpMk id="44" creationId="{CF5473E5-36E4-12E1-86CE-49E5E87735A7}"/>
          </ac:grpSpMkLst>
        </pc:grpChg>
        <pc:grpChg chg="add del mod">
          <ac:chgData name="Dan Balan" userId="757d128d1a06c863" providerId="LiveId" clId="{DAC6AAF4-5954-426D-8002-DA711EE13030}" dt="2023-01-26T19:13:15.405" v="5631" actId="165"/>
          <ac:grpSpMkLst>
            <pc:docMk/>
            <pc:sldMk cId="1729608501" sldId="281"/>
            <ac:grpSpMk id="45" creationId="{7C6C133F-438C-F4F9-DEEA-CAEA57E1B8FF}"/>
          </ac:grpSpMkLst>
        </pc:grpChg>
        <pc:grpChg chg="add del mod">
          <ac:chgData name="Dan Balan" userId="757d128d1a06c863" providerId="LiveId" clId="{DAC6AAF4-5954-426D-8002-DA711EE13030}" dt="2023-01-26T19:13:18.788" v="5632" actId="165"/>
          <ac:grpSpMkLst>
            <pc:docMk/>
            <pc:sldMk cId="1729608501" sldId="281"/>
            <ac:grpSpMk id="46" creationId="{8A919C20-100A-B2F1-C496-39A610C9B7A5}"/>
          </ac:grpSpMkLst>
        </pc:grpChg>
        <pc:grpChg chg="del">
          <ac:chgData name="Dan Balan" userId="757d128d1a06c863" providerId="LiveId" clId="{DAC6AAF4-5954-426D-8002-DA711EE13030}" dt="2023-01-26T18:53:49.563" v="4832" actId="478"/>
          <ac:grpSpMkLst>
            <pc:docMk/>
            <pc:sldMk cId="1729608501" sldId="281"/>
            <ac:grpSpMk id="47" creationId="{3CA3E521-905F-B856-2A37-55A55BB8AECE}"/>
          </ac:grpSpMkLst>
        </pc:grpChg>
        <pc:grpChg chg="del">
          <ac:chgData name="Dan Balan" userId="757d128d1a06c863" providerId="LiveId" clId="{DAC6AAF4-5954-426D-8002-DA711EE13030}" dt="2023-01-26T18:53:47.168" v="4829" actId="478"/>
          <ac:grpSpMkLst>
            <pc:docMk/>
            <pc:sldMk cId="1729608501" sldId="281"/>
            <ac:grpSpMk id="50" creationId="{712E54E8-F31E-84EE-9DED-9C706A3B21B3}"/>
          </ac:grpSpMkLst>
        </pc:grpChg>
        <pc:grpChg chg="add del mod">
          <ac:chgData name="Dan Balan" userId="757d128d1a06c863" providerId="LiveId" clId="{DAC6AAF4-5954-426D-8002-DA711EE13030}" dt="2023-01-26T19:13:40.285" v="5634" actId="165"/>
          <ac:grpSpMkLst>
            <pc:docMk/>
            <pc:sldMk cId="1729608501" sldId="281"/>
            <ac:grpSpMk id="55" creationId="{850FCD73-D005-55A9-5884-C2B8F76F8688}"/>
          </ac:grpSpMkLst>
        </pc:grpChg>
        <pc:grpChg chg="add mod">
          <ac:chgData name="Dan Balan" userId="757d128d1a06c863" providerId="LiveId" clId="{DAC6AAF4-5954-426D-8002-DA711EE13030}" dt="2023-01-26T19:13:50.196" v="5635" actId="164"/>
          <ac:grpSpMkLst>
            <pc:docMk/>
            <pc:sldMk cId="1729608501" sldId="281"/>
            <ac:grpSpMk id="56" creationId="{02FA87D1-24BE-7C83-1A59-81BF1B4B59CA}"/>
          </ac:grpSpMkLst>
        </pc:grpChg>
        <pc:grpChg chg="add mod ord">
          <ac:chgData name="Dan Balan" userId="757d128d1a06c863" providerId="LiveId" clId="{DAC6AAF4-5954-426D-8002-DA711EE13030}" dt="2023-01-26T19:14:13.824" v="5638" actId="166"/>
          <ac:grpSpMkLst>
            <pc:docMk/>
            <pc:sldMk cId="1729608501" sldId="281"/>
            <ac:grpSpMk id="57" creationId="{3826BEC0-B3E0-E411-98AE-DC7097D83AD3}"/>
          </ac:grpSpMkLst>
        </pc:grpChg>
        <pc:grpChg chg="add mod ord">
          <ac:chgData name="Dan Balan" userId="757d128d1a06c863" providerId="LiveId" clId="{DAC6AAF4-5954-426D-8002-DA711EE13030}" dt="2023-01-26T19:14:30.128" v="5641" actId="166"/>
          <ac:grpSpMkLst>
            <pc:docMk/>
            <pc:sldMk cId="1729608501" sldId="281"/>
            <ac:grpSpMk id="58" creationId="{8C4CE77F-B2CA-B28C-FFDE-9631BEF2D482}"/>
          </ac:grpSpMkLst>
        </pc:grpChg>
        <pc:grpChg chg="add mod ord">
          <ac:chgData name="Dan Balan" userId="757d128d1a06c863" providerId="LiveId" clId="{DAC6AAF4-5954-426D-8002-DA711EE13030}" dt="2023-01-26T19:14:49.420" v="5645" actId="166"/>
          <ac:grpSpMkLst>
            <pc:docMk/>
            <pc:sldMk cId="1729608501" sldId="281"/>
            <ac:grpSpMk id="59" creationId="{EC234326-70B9-79A5-FFB3-E1F634DD3C53}"/>
          </ac:grpSpMkLst>
        </pc:grpChg>
        <pc:cxnChg chg="add">
          <ac:chgData name="Dan Balan" userId="757d128d1a06c863" providerId="LiveId" clId="{DAC6AAF4-5954-426D-8002-DA711EE13030}" dt="2023-01-26T18:57:49.489" v="4894" actId="11529"/>
          <ac:cxnSpMkLst>
            <pc:docMk/>
            <pc:sldMk cId="1729608501" sldId="281"/>
            <ac:cxnSpMk id="10" creationId="{109F5E75-A4A8-9C60-6EA9-70DAC27E195E}"/>
          </ac:cxnSpMkLst>
        </pc:cxnChg>
      </pc:sldChg>
      <pc:sldChg chg="addSp delSp modSp add mod ord modAnim">
        <pc:chgData name="Dan Balan" userId="757d128d1a06c863" providerId="LiveId" clId="{DAC6AAF4-5954-426D-8002-DA711EE13030}" dt="2023-01-26T19:21:01.812" v="5706" actId="1076"/>
        <pc:sldMkLst>
          <pc:docMk/>
          <pc:sldMk cId="502821886" sldId="282"/>
        </pc:sldMkLst>
        <pc:spChg chg="add del mod">
          <ac:chgData name="Dan Balan" userId="757d128d1a06c863" providerId="LiveId" clId="{DAC6AAF4-5954-426D-8002-DA711EE13030}" dt="2023-01-26T19:19:37.959" v="5686" actId="478"/>
          <ac:spMkLst>
            <pc:docMk/>
            <pc:sldMk cId="502821886" sldId="282"/>
            <ac:spMk id="2" creationId="{F219CDC8-5C9B-6C79-F3F9-1522C4448DE5}"/>
          </ac:spMkLst>
        </pc:spChg>
        <pc:grpChg chg="mod">
          <ac:chgData name="Dan Balan" userId="757d128d1a06c863" providerId="LiveId" clId="{DAC6AAF4-5954-426D-8002-DA711EE13030}" dt="2023-01-26T19:18:34.838" v="5682" actId="1076"/>
          <ac:grpSpMkLst>
            <pc:docMk/>
            <pc:sldMk cId="502821886" sldId="282"/>
            <ac:grpSpMk id="8" creationId="{8078DD74-C0FC-27A6-29D3-55B7ED7156CF}"/>
          </ac:grpSpMkLst>
        </pc:grpChg>
        <pc:picChg chg="add mod">
          <ac:chgData name="Dan Balan" userId="757d128d1a06c863" providerId="LiveId" clId="{DAC6AAF4-5954-426D-8002-DA711EE13030}" dt="2023-01-26T19:21:01.812" v="5706" actId="1076"/>
          <ac:picMkLst>
            <pc:docMk/>
            <pc:sldMk cId="502821886" sldId="282"/>
            <ac:picMk id="4" creationId="{4AFD8B4C-D51C-4C53-2987-60F1411ED5D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FFF5A-695E-783E-9490-6C9DE51B1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5A5DAA-063A-7DE0-D40A-FE33C2D9C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26F1F-2C22-9A9F-7FB2-78F959EFB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233EF-28BC-96DD-08FE-0C1EF2899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43AAC-DFED-C36A-0FA2-93AD68C0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09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C0556-AB46-FCC4-FB7D-BE46BC342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989C7-AEA3-4086-F712-B631496ABE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0ECE7-E445-7CF8-61E9-ECAAAB2AC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1B891-C22B-454F-E463-2AC06B86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AA550-6EB6-13DC-9F5D-0E55ED7C0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4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446C56-68E2-4341-E69C-9A8ABC0FE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C2F444-8B52-2446-7E0D-046C9AB365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9F0F2-F9F1-460A-58E5-79D5A1588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72B8B-413A-1560-51DE-29FA1B5F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7C13C-7CD4-E8BF-1FA9-8B1590188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3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6C42A-FD6B-BBBD-FDB9-B00552BE4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B0649-490C-D968-9D5F-C45AE5E5E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45EC3-79FF-8D6C-D694-0F1770CDE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7430C-4572-BEAC-039F-A7F982F40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483D8-849F-FF19-54FA-826FDB4C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938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8FFF-2664-9579-A0C6-54E734A20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29DC0B-358F-DEEF-44AE-8C45F6BF3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71B38-BE68-985A-D82E-70E0DA696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12E45-7F79-1E04-EAD2-25824325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37374-13CF-0D1A-3995-93D50F2FC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18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56083-2B56-C134-27EF-5663AD2B4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33FC5-A7A8-A143-D40E-2A246D6182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99E838-885F-A185-5AB2-39918475C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ECC52-6671-B092-6B4D-AC4658076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E3C449-1B69-EF32-B097-F481EF09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D078D-27AE-7BA7-B5E7-A50B2D5F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7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27D18-EA6A-4C2C-D9B9-8B2649573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DE830-060C-FC0D-624C-71C8CA6D7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1C1D37-60FE-8E97-F772-044DA45E8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87129-82D6-7372-FBB0-C24C37F73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C0A22-0974-58AD-C826-29C6384F4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25A782-54F4-5B2F-496B-31F0601E2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2215FC-AA60-96A8-5648-754F2727E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6B6FB4-1931-D38A-D84D-06CC0B36E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5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5EE14-351F-511F-FFFF-39BAE10E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2801E-0B53-9728-32DE-92383B351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E56EF-DF75-1FA8-91C4-2AACD72FE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56BA96-13D4-2070-04F0-E8CCDD9A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2DEEE8-1C50-3EB1-DE8F-F0DDE8666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881CAD-7294-5AFF-5F97-D2F3F9D4B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664FA-32F3-00DB-6C29-E9742E4F9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5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CF38C-7A23-4871-EB47-F82AA3958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65C72-4449-DA02-0F32-2D4457E5B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B6B49-2286-20E7-A960-956F2EE2BB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3E3-2733-F878-EFAD-229099B0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AB01B-D582-E897-21BF-C5B381808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950CD-F4AE-9FFF-0313-9C601B72F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8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BE250-8E12-4A27-1611-CBF62B174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C7B235-4D0B-84B0-5414-660B9A461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192A2-1F27-6070-327A-ADBC30B89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849FE8-AAEF-9946-16F0-D6A5B5768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2B67-EE6B-15F5-50AD-D0AA0A4C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301D1-6EDD-6FB2-BFA9-0FE4E5CC1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1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2E2328-B3DC-7EB0-3C04-88AA554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2C9A0-669E-1714-7696-95BEA5BB1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11543-6D8C-2763-4B06-B055C91BF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DE213-BA81-467E-931D-450CB1CA696A}" type="datetimeFigureOut">
              <a:rPr lang="en-US" smtClean="0"/>
              <a:t>27/01/2023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CCC32-02F2-DCEB-C205-7D57DD2D9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97549-99EF-4DB5-4260-89057DDDD3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B8582-F95A-4F99-BE98-D2E34E247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6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.wdp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12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microsoft.com/office/2007/relationships/hdphoto" Target="../media/hdphoto2.wdp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78DD74-C0FC-27A6-29D3-55B7ED7156CF}"/>
              </a:ext>
            </a:extLst>
          </p:cNvPr>
          <p:cNvGrpSpPr/>
          <p:nvPr/>
        </p:nvGrpSpPr>
        <p:grpSpPr>
          <a:xfrm>
            <a:off x="2944362" y="2164892"/>
            <a:ext cx="6303277" cy="2528216"/>
            <a:chOff x="2944362" y="1674278"/>
            <a:chExt cx="6303277" cy="2528216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DBF094A-B23A-7863-9884-5F595843C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362" y="1674278"/>
              <a:ext cx="6303277" cy="199339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47309F-2D41-B175-BFC4-54193653A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470" y="3986062"/>
              <a:ext cx="4435060" cy="216432"/>
            </a:xfrm>
            <a:prstGeom prst="rect">
              <a:avLst/>
            </a:prstGeom>
            <a:effectLst>
              <a:glow rad="38100">
                <a:srgbClr val="28A3DD">
                  <a:alpha val="26000"/>
                </a:srgb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657122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gaming ecosystem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BA1A23-9A9E-48B0-4B0B-4F0FFE4A7939}"/>
              </a:ext>
            </a:extLst>
          </p:cNvPr>
          <p:cNvGrpSpPr/>
          <p:nvPr/>
        </p:nvGrpSpPr>
        <p:grpSpPr>
          <a:xfrm>
            <a:off x="268449" y="1319729"/>
            <a:ext cx="11122175" cy="2445923"/>
            <a:chOff x="268449" y="1319729"/>
            <a:chExt cx="11122175" cy="244592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A4F6E8-607F-CB37-1DE8-C4ACF3B11EBD}"/>
                </a:ext>
              </a:extLst>
            </p:cNvPr>
            <p:cNvSpPr txBox="1"/>
            <p:nvPr/>
          </p:nvSpPr>
          <p:spPr>
            <a:xfrm>
              <a:off x="268449" y="1319729"/>
              <a:ext cx="1282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Mouse</a:t>
              </a:r>
              <a:endParaRPr lang="en-US" sz="14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BFA738-C9AA-685D-CAD0-2F7B9E01E64D}"/>
                </a:ext>
              </a:extLst>
            </p:cNvPr>
            <p:cNvSpPr txBox="1"/>
            <p:nvPr/>
          </p:nvSpPr>
          <p:spPr>
            <a:xfrm>
              <a:off x="3749501" y="1319729"/>
              <a:ext cx="1282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Keyboard</a:t>
              </a:r>
              <a:endParaRPr lang="en-US" sz="14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DD03655-FA87-BC30-7D9D-E1070F680A81}"/>
                </a:ext>
              </a:extLst>
            </p:cNvPr>
            <p:cNvSpPr txBox="1"/>
            <p:nvPr/>
          </p:nvSpPr>
          <p:spPr>
            <a:xfrm>
              <a:off x="6799086" y="1324464"/>
              <a:ext cx="1282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Headset</a:t>
              </a:r>
              <a:endParaRPr lang="en-US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4FC775-7233-F49B-41A7-CFC95F9DD7A0}"/>
                </a:ext>
              </a:extLst>
            </p:cNvPr>
            <p:cNvSpPr txBox="1"/>
            <p:nvPr/>
          </p:nvSpPr>
          <p:spPr>
            <a:xfrm>
              <a:off x="9651669" y="1319729"/>
              <a:ext cx="17021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Microphone</a:t>
              </a:r>
              <a:endParaRPr lang="en-US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7D73012-9917-E126-4D04-27B4BD7E9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50" y="1826236"/>
              <a:ext cx="1457544" cy="1939416"/>
            </a:xfrm>
            <a:prstGeom prst="rect">
              <a:avLst/>
            </a:prstGeom>
          </p:spPr>
        </p:pic>
        <p:pic>
          <p:nvPicPr>
            <p:cNvPr id="25" name="Picture 24" descr="A picture containing text, keyboard, computer, electronics&#10;&#10;Description automatically generated">
              <a:extLst>
                <a:ext uri="{FF2B5EF4-FFF2-40B4-BE49-F238E27FC236}">
                  <a16:creationId xmlns:a16="http://schemas.microsoft.com/office/drawing/2014/main" id="{00A9A296-D770-FE76-052D-C832D407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8001" y="2298626"/>
              <a:ext cx="2920003" cy="1033463"/>
            </a:xfrm>
            <a:prstGeom prst="rect">
              <a:avLst/>
            </a:prstGeom>
          </p:spPr>
        </p:pic>
        <p:pic>
          <p:nvPicPr>
            <p:cNvPr id="27" name="Picture 26" descr="A close-up of a robot&#10;&#10;Description automatically generated with low confidence">
              <a:extLst>
                <a:ext uri="{FF2B5EF4-FFF2-40B4-BE49-F238E27FC236}">
                  <a16:creationId xmlns:a16="http://schemas.microsoft.com/office/drawing/2014/main" id="{C2FC292D-A031-EDF8-A927-02D62C67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4341" y="1798029"/>
              <a:ext cx="1457544" cy="1799575"/>
            </a:xfrm>
            <a:prstGeom prst="rect">
              <a:avLst/>
            </a:prstGeom>
          </p:spPr>
        </p:pic>
        <p:pic>
          <p:nvPicPr>
            <p:cNvPr id="29" name="Picture 28" descr="A picture containing white, dark, light, microphone&#10;&#10;Description automatically generated">
              <a:extLst>
                <a:ext uri="{FF2B5EF4-FFF2-40B4-BE49-F238E27FC236}">
                  <a16:creationId xmlns:a16="http://schemas.microsoft.com/office/drawing/2014/main" id="{A0C83CEA-A83C-00CD-E506-B212FDB5C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669" y="1689061"/>
              <a:ext cx="1738955" cy="207659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6607CD-F6D8-8DEF-EE8F-69ED68A3DA1F}"/>
              </a:ext>
            </a:extLst>
          </p:cNvPr>
          <p:cNvGrpSpPr/>
          <p:nvPr/>
        </p:nvGrpSpPr>
        <p:grpSpPr>
          <a:xfrm>
            <a:off x="660350" y="3952506"/>
            <a:ext cx="10543366" cy="2595793"/>
            <a:chOff x="660350" y="3952506"/>
            <a:chExt cx="10543366" cy="259579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36B652E-F521-2D7F-14D2-F63B41D70D49}"/>
                </a:ext>
              </a:extLst>
            </p:cNvPr>
            <p:cNvSpPr txBox="1"/>
            <p:nvPr/>
          </p:nvSpPr>
          <p:spPr>
            <a:xfrm>
              <a:off x="660350" y="3955466"/>
              <a:ext cx="1921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Gaming Chair</a:t>
              </a:r>
              <a:endParaRPr lang="en-US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2F4265-49BB-DE72-7607-A44F3C770BA3}"/>
                </a:ext>
              </a:extLst>
            </p:cNvPr>
            <p:cNvSpPr txBox="1"/>
            <p:nvPr/>
          </p:nvSpPr>
          <p:spPr>
            <a:xfrm>
              <a:off x="3749500" y="3955466"/>
              <a:ext cx="12827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PC Case</a:t>
              </a:r>
              <a:endParaRPr lang="en-US" sz="14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9F69533-21CF-F711-474B-DE7CA692412F}"/>
                </a:ext>
              </a:extLst>
            </p:cNvPr>
            <p:cNvSpPr txBox="1"/>
            <p:nvPr/>
          </p:nvSpPr>
          <p:spPr>
            <a:xfrm>
              <a:off x="6705665" y="3952506"/>
              <a:ext cx="1469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CPU Cooler</a:t>
              </a:r>
              <a:endParaRPr lang="en-US" sz="14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A97860-45CF-E650-EFB6-01BD8BA1A8E9}"/>
                </a:ext>
              </a:extLst>
            </p:cNvPr>
            <p:cNvSpPr txBox="1"/>
            <p:nvPr/>
          </p:nvSpPr>
          <p:spPr>
            <a:xfrm>
              <a:off x="9462258" y="3952506"/>
              <a:ext cx="14696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PSU</a:t>
              </a:r>
              <a:endParaRPr lang="en-US" sz="14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1134691-D051-75F7-89E1-51D89FE7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9672" y="4561111"/>
              <a:ext cx="1656659" cy="1954320"/>
            </a:xfrm>
            <a:prstGeom prst="rect">
              <a:avLst/>
            </a:prstGeom>
          </p:spPr>
        </p:pic>
        <p:pic>
          <p:nvPicPr>
            <p:cNvPr id="7" name="Picture 6" descr="A picture containing furniture, seat, chair&#10;&#10;Description automatically generated">
              <a:extLst>
                <a:ext uri="{FF2B5EF4-FFF2-40B4-BE49-F238E27FC236}">
                  <a16:creationId xmlns:a16="http://schemas.microsoft.com/office/drawing/2014/main" id="{8465AA28-838D-1BB0-C4B0-C80DCA60A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650" y="4485904"/>
              <a:ext cx="1081244" cy="2029527"/>
            </a:xfrm>
            <a:prstGeom prst="rect">
              <a:avLst/>
            </a:prstGeom>
          </p:spPr>
        </p:pic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57F89EE6-463B-E7F3-AEF8-91E6ACAF0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415" y="4518772"/>
              <a:ext cx="2029527" cy="2029527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066FA67-842C-EF0B-A197-826B7AD54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2258" y="4518772"/>
              <a:ext cx="1741458" cy="2005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005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- Mice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179EC7-B553-747C-C395-EF94966C4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33" y="2059543"/>
            <a:ext cx="2998600" cy="35411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CD16135-C9FF-F058-2710-C68568B71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511" y="2059543"/>
            <a:ext cx="2998601" cy="3538247"/>
          </a:xfrm>
          <a:prstGeom prst="rect">
            <a:avLst/>
          </a:prstGeom>
        </p:spPr>
      </p:pic>
      <p:pic>
        <p:nvPicPr>
          <p:cNvPr id="45" name="Picture 44" descr="A picture containing mouse, electronics, indoor&#10;&#10;Description automatically generated">
            <a:extLst>
              <a:ext uri="{FF2B5EF4-FFF2-40B4-BE49-F238E27FC236}">
                <a16:creationId xmlns:a16="http://schemas.microsoft.com/office/drawing/2014/main" id="{DCCC84F4-ABCA-EC77-B6A9-5997D5E493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090" y="1524000"/>
            <a:ext cx="3543109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5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– Wireless Mice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F179EC7-B553-747C-C395-EF94966C4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99" y="1707940"/>
            <a:ext cx="1122467" cy="1325563"/>
          </a:xfrm>
          <a:prstGeom prst="rect">
            <a:avLst/>
          </a:prstGeom>
        </p:spPr>
      </p:pic>
      <p:pic>
        <p:nvPicPr>
          <p:cNvPr id="5" name="Picture 4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DE5865C6-76CC-4547-D311-706B8D481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54" y="1613720"/>
            <a:ext cx="1993293" cy="14949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6D707F-52AF-F696-080D-CD118C5E8D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292" y="1512904"/>
            <a:ext cx="2100123" cy="1715637"/>
          </a:xfrm>
          <a:prstGeom prst="rect">
            <a:avLst/>
          </a:prstGeom>
        </p:spPr>
      </p:pic>
      <p:pic>
        <p:nvPicPr>
          <p:cNvPr id="9" name="Picture 8" descr="A picture containing black, dark&#10;&#10;Description automatically generated">
            <a:extLst>
              <a:ext uri="{FF2B5EF4-FFF2-40B4-BE49-F238E27FC236}">
                <a16:creationId xmlns:a16="http://schemas.microsoft.com/office/drawing/2014/main" id="{84D90E05-C736-B0A0-7457-35D7205DE7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15" y="1587949"/>
            <a:ext cx="1697861" cy="1697861"/>
          </a:xfrm>
          <a:prstGeom prst="rect">
            <a:avLst/>
          </a:prstGeom>
        </p:spPr>
      </p:pic>
      <p:pic>
        <p:nvPicPr>
          <p:cNvPr id="11" name="Picture 10" descr="A picture containing electronics, light, dark&#10;&#10;Description automatically generated">
            <a:extLst>
              <a:ext uri="{FF2B5EF4-FFF2-40B4-BE49-F238E27FC236}">
                <a16:creationId xmlns:a16="http://schemas.microsoft.com/office/drawing/2014/main" id="{F926D066-8FB3-0355-B2AC-2E9267B3A1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93" y="1552856"/>
            <a:ext cx="1635735" cy="16357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AD0CA6-B292-8651-F0CD-97EC43AF7F3B}"/>
              </a:ext>
            </a:extLst>
          </p:cNvPr>
          <p:cNvSpPr txBox="1"/>
          <p:nvPr/>
        </p:nvSpPr>
        <p:spPr>
          <a:xfrm>
            <a:off x="1874228" y="1069618"/>
            <a:ext cx="17022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AQIRYS T.G.A. Alpha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4C4963-03B3-13DC-5A98-3C11D1D812A7}"/>
              </a:ext>
            </a:extLst>
          </p:cNvPr>
          <p:cNvSpPr txBox="1"/>
          <p:nvPr/>
        </p:nvSpPr>
        <p:spPr>
          <a:xfrm>
            <a:off x="3635169" y="1069618"/>
            <a:ext cx="2100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LOGITECH G Pro X Superlight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01FF97-1DA4-C3C7-4BC8-BF0EC0E585F1}"/>
              </a:ext>
            </a:extLst>
          </p:cNvPr>
          <p:cNvSpPr txBox="1"/>
          <p:nvPr/>
        </p:nvSpPr>
        <p:spPr>
          <a:xfrm>
            <a:off x="5693931" y="1063953"/>
            <a:ext cx="1977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SteelSeries PRIME Wireless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8F9343-B3C5-ABFC-8193-9A5DE8EBD2B0}"/>
              </a:ext>
            </a:extLst>
          </p:cNvPr>
          <p:cNvSpPr txBox="1"/>
          <p:nvPr/>
        </p:nvSpPr>
        <p:spPr>
          <a:xfrm>
            <a:off x="7867645" y="1063953"/>
            <a:ext cx="1578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RAZER Viper Ultimate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189DE7-7722-AE7E-E6BA-D97A346332A1}"/>
              </a:ext>
            </a:extLst>
          </p:cNvPr>
          <p:cNvSpPr txBox="1"/>
          <p:nvPr/>
        </p:nvSpPr>
        <p:spPr>
          <a:xfrm>
            <a:off x="9636562" y="1084931"/>
            <a:ext cx="1892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HyperX Pulse fire Haste</a:t>
            </a:r>
            <a:endParaRPr lang="en-US" sz="1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FB1D8E-0A7F-0BE8-B034-0156ABB1665D}"/>
              </a:ext>
            </a:extLst>
          </p:cNvPr>
          <p:cNvCxnSpPr>
            <a:cxnSpLocks/>
          </p:cNvCxnSpPr>
          <p:nvPr/>
        </p:nvCxnSpPr>
        <p:spPr>
          <a:xfrm flipV="1">
            <a:off x="426128" y="3326683"/>
            <a:ext cx="11487712" cy="15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EDF4F1-52F7-26F3-CE8B-4B9FBD598288}"/>
              </a:ext>
            </a:extLst>
          </p:cNvPr>
          <p:cNvCxnSpPr/>
          <p:nvPr/>
        </p:nvCxnSpPr>
        <p:spPr>
          <a:xfrm>
            <a:off x="3731479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78AEEC-DDD6-9967-F953-7B81B4C0F878}"/>
              </a:ext>
            </a:extLst>
          </p:cNvPr>
          <p:cNvCxnSpPr/>
          <p:nvPr/>
        </p:nvCxnSpPr>
        <p:spPr>
          <a:xfrm>
            <a:off x="5788247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5E3E0A-98C1-2A6D-9B1E-CAF994500B4E}"/>
              </a:ext>
            </a:extLst>
          </p:cNvPr>
          <p:cNvCxnSpPr/>
          <p:nvPr/>
        </p:nvCxnSpPr>
        <p:spPr>
          <a:xfrm>
            <a:off x="7725059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83586A-B24E-4820-3226-68DE2C5D0129}"/>
              </a:ext>
            </a:extLst>
          </p:cNvPr>
          <p:cNvCxnSpPr/>
          <p:nvPr/>
        </p:nvCxnSpPr>
        <p:spPr>
          <a:xfrm>
            <a:off x="9644114" y="1587949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157917-1A72-E46C-FC50-B0D8E447BC50}"/>
              </a:ext>
            </a:extLst>
          </p:cNvPr>
          <p:cNvCxnSpPr/>
          <p:nvPr/>
        </p:nvCxnSpPr>
        <p:spPr>
          <a:xfrm>
            <a:off x="1646706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EF11BB-77FF-F896-CBA8-87B07B79DF01}"/>
              </a:ext>
            </a:extLst>
          </p:cNvPr>
          <p:cNvGrpSpPr/>
          <p:nvPr/>
        </p:nvGrpSpPr>
        <p:grpSpPr>
          <a:xfrm>
            <a:off x="72000" y="3354569"/>
            <a:ext cx="11613595" cy="338708"/>
            <a:chOff x="11680" y="3429000"/>
            <a:chExt cx="11613595" cy="33870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015444B-CB61-7190-E90B-19A1E583DDBE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48CAB6A-D5FA-3715-B596-2AA91E836C2C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89.99 </a:t>
                </a:r>
                <a:r>
                  <a:rPr lang="en-GB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B0BCCB6-F3E6-65C8-8093-0F7ECDD8AC54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159.99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B8ECFC6-1BF8-1162-5EA3-C11EE1013BE6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139.99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45790BD-9C5A-99EF-57CC-FDF2DE57EA08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149.99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CFAC08-D97F-6EFA-768B-B81A639BBCBA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79.99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796B7A2-1E61-0704-854B-5A52F75D2A50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MSRP</a:t>
              </a:r>
              <a:endParaRPr lang="en-US" sz="14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98E30E-E25C-3DC4-4CD2-F5AA0346B853}"/>
              </a:ext>
            </a:extLst>
          </p:cNvPr>
          <p:cNvGrpSpPr/>
          <p:nvPr/>
        </p:nvGrpSpPr>
        <p:grpSpPr>
          <a:xfrm>
            <a:off x="72000" y="3620700"/>
            <a:ext cx="11613595" cy="338708"/>
            <a:chOff x="11680" y="3429000"/>
            <a:chExt cx="11613595" cy="33870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89ED693-BC5E-C376-9DAE-8E0CCCCEA41D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F3C0DD7-9DF6-2150-7C60-A6A04325B8CB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65g</a:t>
                </a:r>
                <a:endParaRPr lang="en-US" sz="1400" b="1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D220179-16B2-8C95-0C7C-EB16395D5B74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63g</a:t>
                </a:r>
                <a:endParaRPr lang="en-US" sz="1400" dirty="0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DED7D9A-CA96-188B-CA08-D7F85FEF2598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80g</a:t>
                </a:r>
                <a:endParaRPr lang="en-US" sz="1400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ECBB173-05A4-28D3-81FC-2FF8432BA46D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74g</a:t>
                </a:r>
                <a:endParaRPr lang="en-US" sz="1400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7B4FA2F-146D-11DB-0A81-BA6E0C117816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59g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DBA105B-8232-8579-FC64-B35DE9948ED5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Weight</a:t>
              </a:r>
              <a:endParaRPr lang="en-US" sz="14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3CCD95-A42F-3913-4EB4-D1238A8804C1}"/>
              </a:ext>
            </a:extLst>
          </p:cNvPr>
          <p:cNvGrpSpPr/>
          <p:nvPr/>
        </p:nvGrpSpPr>
        <p:grpSpPr>
          <a:xfrm>
            <a:off x="72000" y="3915729"/>
            <a:ext cx="11613595" cy="338708"/>
            <a:chOff x="11680" y="3429000"/>
            <a:chExt cx="11613595" cy="33870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5ED2F9A-0FDA-F74F-821B-C7E183C30C2A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C4940B3-B9DE-27FD-EDFB-32D59497EBFF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 err="1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PixArt</a:t>
                </a:r>
                <a:r>
                  <a:rPr lang="en-GB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 3370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34D98CC-E574-C394-3989-804B2D63EBFB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HERO™</a:t>
                </a:r>
                <a:endParaRPr lang="en-US" sz="1400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B0510F7-4333-0B30-D79A-A3732F5A9E53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 err="1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TrueMove</a:t>
                </a:r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 Air</a:t>
                </a:r>
                <a:endParaRPr lang="en-US" sz="1400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1099AF3-1430-7E57-7EF6-EE87AE839B63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Optical Razer</a:t>
                </a:r>
                <a:endParaRPr lang="en-US" sz="1400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41F7E7-80A1-7A69-97F9-F2FEC9C4EFA6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 err="1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PixArt</a:t>
                </a:r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 3355</a:t>
                </a:r>
                <a:endParaRPr lang="en-US" sz="1400" dirty="0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47B9648-DD58-7C52-F364-7FEF4FB60A84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Sensor</a:t>
              </a:r>
              <a:endParaRPr lang="en-US" sz="14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C8B71-75A9-B3DF-22A0-7B39F1A0B001}"/>
              </a:ext>
            </a:extLst>
          </p:cNvPr>
          <p:cNvGrpSpPr/>
          <p:nvPr/>
        </p:nvGrpSpPr>
        <p:grpSpPr>
          <a:xfrm>
            <a:off x="72000" y="4209713"/>
            <a:ext cx="11613595" cy="338708"/>
            <a:chOff x="11680" y="3429000"/>
            <a:chExt cx="11613595" cy="33870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9BFB36A-3EFB-9284-25E7-C739E2C4708E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B306CCB-EC7D-AE9C-BCC0-A8CA0D3C1F57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 err="1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Kailh</a:t>
                </a:r>
                <a:r>
                  <a:rPr lang="en-US" sz="1400" b="1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 80M</a:t>
                </a:r>
                <a:endParaRPr lang="en-US" sz="1400" b="1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841B64D-DA7B-9120-E0A8-45740D24FBC8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 Omron 20M White</a:t>
                </a:r>
                <a:endParaRPr lang="en-US" sz="1400" dirty="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4B7D5E3-E95B-D335-7228-A4CDF436B380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Prestige OM™ 100M 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4F2509B-3B7B-68AF-9AFF-B4E768C52292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Optical 70M</a:t>
                </a:r>
                <a:endParaRPr lang="en-US" sz="14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D8BC77C-7301-5B44-8A46-F6019B7735A6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TTC Golden 80M</a:t>
                </a:r>
                <a:endParaRPr lang="en-US" sz="1400" dirty="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28ECD26-5EFB-77D0-86BE-4F310EC059EF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Switch Type</a:t>
              </a:r>
              <a:endParaRPr lang="en-US" sz="1400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EFAA183-88E6-DC0D-7E69-25D31FEAA955}"/>
              </a:ext>
            </a:extLst>
          </p:cNvPr>
          <p:cNvGrpSpPr/>
          <p:nvPr/>
        </p:nvGrpSpPr>
        <p:grpSpPr>
          <a:xfrm>
            <a:off x="72000" y="4544888"/>
            <a:ext cx="11613595" cy="338708"/>
            <a:chOff x="11680" y="3429000"/>
            <a:chExt cx="11613595" cy="33870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C558EF2-18A6-36C7-F290-AC18F7494276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A743FE0-A649-A7BA-F6DC-1532FCCF33FC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3 zone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532BDF3-5EC8-E407-FD7A-312E3614A8AD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67545FB-A8BE-BF37-EA11-0F3085905621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1 zone</a:t>
                </a:r>
                <a:endParaRPr lang="en-US" sz="1400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AB46FAD-19F2-BB33-038F-B7D174F76A9E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1 zone</a:t>
                </a:r>
                <a:endParaRPr lang="en-US" sz="1400" dirty="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F4EF744-3FE0-844E-91D7-8E412E710036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1 zone</a:t>
                </a:r>
                <a:endParaRPr lang="en-US" sz="1400" dirty="0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E0A777-ECE4-C039-20E6-3A29A60C1629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RGB</a:t>
              </a:r>
              <a:endParaRPr lang="en-US" sz="1400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73C8D56-43B3-A1F9-C49D-2A10FF9CEA50}"/>
              </a:ext>
            </a:extLst>
          </p:cNvPr>
          <p:cNvGrpSpPr/>
          <p:nvPr/>
        </p:nvGrpSpPr>
        <p:grpSpPr>
          <a:xfrm>
            <a:off x="72000" y="4867879"/>
            <a:ext cx="11613595" cy="338708"/>
            <a:chOff x="11680" y="3429000"/>
            <a:chExt cx="11613595" cy="33870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8DE920F-0C41-68DE-CC9C-583A91703742}"/>
                </a:ext>
              </a:extLst>
            </p:cNvPr>
            <p:cNvGrpSpPr/>
            <p:nvPr/>
          </p:nvGrpSpPr>
          <p:grpSpPr>
            <a:xfrm>
              <a:off x="1639342" y="3429000"/>
              <a:ext cx="9985933" cy="338708"/>
              <a:chOff x="1639342" y="3429000"/>
              <a:chExt cx="9985933" cy="338708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8D59946-7DCD-7226-1A48-140B9C851B31}"/>
                  </a:ext>
                </a:extLst>
              </p:cNvPr>
              <p:cNvSpPr txBox="1"/>
              <p:nvPr/>
            </p:nvSpPr>
            <p:spPr>
              <a:xfrm>
                <a:off x="1639342" y="3440138"/>
                <a:ext cx="185634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Ultra-light, braided</a:t>
                </a:r>
                <a:endParaRPr lang="en-US" sz="1400" dirty="0"/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5F8F4A9-14D4-5893-3103-0A97A7D2CD46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Rubber Cable</a:t>
                </a:r>
                <a:endParaRPr lang="en-US" sz="1400" dirty="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BC7C9A1-1D81-DCCA-2672-76F53FBAC45A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Braided</a:t>
                </a:r>
                <a:endParaRPr lang="en-US" sz="1400" dirty="0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EE89A5C-D064-22FD-F260-9F0F84E825CE}"/>
                  </a:ext>
                </a:extLst>
              </p:cNvPr>
              <p:cNvSpPr txBox="1"/>
              <p:nvPr/>
            </p:nvSpPr>
            <p:spPr>
              <a:xfrm>
                <a:off x="7710461" y="3440138"/>
                <a:ext cx="175144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Razer™ </a:t>
                </a:r>
                <a:r>
                  <a:rPr lang="en-US" sz="1400" dirty="0" err="1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Speedflex</a:t>
                </a:r>
                <a:endParaRPr lang="en-US" sz="1400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A3AC5A7-6513-7648-DB2C-235314F31A73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 err="1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HyperFlex</a:t>
                </a:r>
                <a:endParaRPr lang="en-US" sz="1400" dirty="0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5C72E14-A274-0D6F-265C-1340A3985543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Cable</a:t>
              </a:r>
              <a:endParaRPr lang="en-US" sz="1400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6956A8E-A60F-662E-8998-69A9F98A151D}"/>
              </a:ext>
            </a:extLst>
          </p:cNvPr>
          <p:cNvGrpSpPr/>
          <p:nvPr/>
        </p:nvGrpSpPr>
        <p:grpSpPr>
          <a:xfrm>
            <a:off x="72000" y="5196574"/>
            <a:ext cx="11613595" cy="1611576"/>
            <a:chOff x="11680" y="3429000"/>
            <a:chExt cx="11613595" cy="1611576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382023DC-E216-7B2C-1936-61EFB71E2D2E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1611576"/>
              <a:chOff x="1793392" y="3429000"/>
              <a:chExt cx="9831883" cy="1611576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F71345C-2E93-9BE6-666A-0080988A479E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16004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- 2x Side Grips,</a:t>
                </a:r>
                <a:b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</a:br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- 20 extra modules for palm and  buttons</a:t>
                </a:r>
                <a:b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</a:br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PTFE feet</a:t>
                </a:r>
                <a:b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</a:br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- 2x USB cable, black &amp; white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75EF86AD-1D02-954C-1583-D85A1A1CCE56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- Cloth wipe</a:t>
                </a:r>
                <a:b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</a:br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- PTFE feet</a:t>
                </a:r>
                <a:endParaRPr lang="en-US" sz="1400" dirty="0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4D7E9298-4D09-38F8-2FC3-7638E3ECC30A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A08D612-A056-6710-7B56-9A367B10BC41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B8FC204-896F-FD35-73A0-1B4539FE3C3C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- Cloth wipe</a:t>
                </a:r>
                <a:b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</a:br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- PTFE feet</a:t>
                </a:r>
                <a:endParaRPr lang="en-US" sz="1400" dirty="0"/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B508A44-2457-E566-8D5E-32907DEA93E2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Extras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6098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- Keyboards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8" name="Picture 7" descr="A close-up of a game board&#10;&#10;Description automatically generated with low confidence">
            <a:extLst>
              <a:ext uri="{FF2B5EF4-FFF2-40B4-BE49-F238E27FC236}">
                <a16:creationId xmlns:a16="http://schemas.microsoft.com/office/drawing/2014/main" id="{E498CEB9-7838-B79F-5ECA-CE9F7C8E5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615" y="1559335"/>
            <a:ext cx="4888578" cy="2062163"/>
          </a:xfrm>
          <a:prstGeom prst="rect">
            <a:avLst/>
          </a:prstGeom>
        </p:spPr>
      </p:pic>
      <p:pic>
        <p:nvPicPr>
          <p:cNvPr id="10" name="Picture 9" descr="A picture containing keyboard, indoor, computer, electronics&#10;&#10;Description automatically generated">
            <a:extLst>
              <a:ext uri="{FF2B5EF4-FFF2-40B4-BE49-F238E27FC236}">
                <a16:creationId xmlns:a16="http://schemas.microsoft.com/office/drawing/2014/main" id="{C18F5795-623D-0F4A-E7F1-4F42640A6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7322">
            <a:off x="725072" y="1264794"/>
            <a:ext cx="5183160" cy="3028950"/>
          </a:xfrm>
          <a:prstGeom prst="rect">
            <a:avLst/>
          </a:prstGeom>
        </p:spPr>
      </p:pic>
      <p:pic>
        <p:nvPicPr>
          <p:cNvPr id="14" name="Picture 13" descr="A picture containing text, keyboard, computer, indoor&#10;&#10;Description automatically generated">
            <a:extLst>
              <a:ext uri="{FF2B5EF4-FFF2-40B4-BE49-F238E27FC236}">
                <a16:creationId xmlns:a16="http://schemas.microsoft.com/office/drawing/2014/main" id="{325B1AED-AA07-C392-006F-805FFBF71B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56" y="4078731"/>
            <a:ext cx="6186487" cy="219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3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– Mechanical Keyboards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AD0CA6-B292-8651-F0CD-97EC43AF7F3B}"/>
              </a:ext>
            </a:extLst>
          </p:cNvPr>
          <p:cNvSpPr txBox="1"/>
          <p:nvPr/>
        </p:nvSpPr>
        <p:spPr>
          <a:xfrm>
            <a:off x="1874228" y="1069618"/>
            <a:ext cx="17022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AQIRYS Adara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4C4963-03B3-13DC-5A98-3C11D1D812A7}"/>
              </a:ext>
            </a:extLst>
          </p:cNvPr>
          <p:cNvSpPr txBox="1"/>
          <p:nvPr/>
        </p:nvSpPr>
        <p:spPr>
          <a:xfrm>
            <a:off x="3635169" y="1069618"/>
            <a:ext cx="2100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LOGITECH PRO X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01FF97-1DA4-C3C7-4BC8-BF0EC0E585F1}"/>
              </a:ext>
            </a:extLst>
          </p:cNvPr>
          <p:cNvSpPr txBox="1"/>
          <p:nvPr/>
        </p:nvSpPr>
        <p:spPr>
          <a:xfrm>
            <a:off x="5693931" y="1063953"/>
            <a:ext cx="19775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APEX PRO TKL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8F9343-B3C5-ABFC-8193-9A5DE8EBD2B0}"/>
              </a:ext>
            </a:extLst>
          </p:cNvPr>
          <p:cNvSpPr txBox="1"/>
          <p:nvPr/>
        </p:nvSpPr>
        <p:spPr>
          <a:xfrm>
            <a:off x="7867645" y="1063953"/>
            <a:ext cx="1578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RAZER Huntsman V2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189DE7-7722-AE7E-E6BA-D97A346332A1}"/>
              </a:ext>
            </a:extLst>
          </p:cNvPr>
          <p:cNvSpPr txBox="1"/>
          <p:nvPr/>
        </p:nvSpPr>
        <p:spPr>
          <a:xfrm>
            <a:off x="9636562" y="1084931"/>
            <a:ext cx="1892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GLORIOUS GMMK PRO 75% Prebuilt</a:t>
            </a:r>
            <a:endParaRPr lang="en-US" sz="1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FB1D8E-0A7F-0BE8-B034-0156ABB1665D}"/>
              </a:ext>
            </a:extLst>
          </p:cNvPr>
          <p:cNvCxnSpPr>
            <a:cxnSpLocks/>
          </p:cNvCxnSpPr>
          <p:nvPr/>
        </p:nvCxnSpPr>
        <p:spPr>
          <a:xfrm flipV="1">
            <a:off x="426128" y="3326683"/>
            <a:ext cx="11487712" cy="15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EDF4F1-52F7-26F3-CE8B-4B9FBD598288}"/>
              </a:ext>
            </a:extLst>
          </p:cNvPr>
          <p:cNvCxnSpPr/>
          <p:nvPr/>
        </p:nvCxnSpPr>
        <p:spPr>
          <a:xfrm>
            <a:off x="3731479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78AEEC-DDD6-9967-F953-7B81B4C0F878}"/>
              </a:ext>
            </a:extLst>
          </p:cNvPr>
          <p:cNvCxnSpPr/>
          <p:nvPr/>
        </p:nvCxnSpPr>
        <p:spPr>
          <a:xfrm>
            <a:off x="5788247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5E3E0A-98C1-2A6D-9B1E-CAF994500B4E}"/>
              </a:ext>
            </a:extLst>
          </p:cNvPr>
          <p:cNvCxnSpPr/>
          <p:nvPr/>
        </p:nvCxnSpPr>
        <p:spPr>
          <a:xfrm>
            <a:off x="7725059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83586A-B24E-4820-3226-68DE2C5D0129}"/>
              </a:ext>
            </a:extLst>
          </p:cNvPr>
          <p:cNvCxnSpPr/>
          <p:nvPr/>
        </p:nvCxnSpPr>
        <p:spPr>
          <a:xfrm>
            <a:off x="9644114" y="1587949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157917-1A72-E46C-FC50-B0D8E447BC50}"/>
              </a:ext>
            </a:extLst>
          </p:cNvPr>
          <p:cNvCxnSpPr/>
          <p:nvPr/>
        </p:nvCxnSpPr>
        <p:spPr>
          <a:xfrm>
            <a:off x="1646706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EF11BB-77FF-F896-CBA8-87B07B79DF01}"/>
              </a:ext>
            </a:extLst>
          </p:cNvPr>
          <p:cNvGrpSpPr/>
          <p:nvPr/>
        </p:nvGrpSpPr>
        <p:grpSpPr>
          <a:xfrm>
            <a:off x="72000" y="3354569"/>
            <a:ext cx="11613595" cy="338708"/>
            <a:chOff x="11680" y="3429000"/>
            <a:chExt cx="11613595" cy="33870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015444B-CB61-7190-E90B-19A1E583DDBE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48CAB6A-D5FA-3715-B596-2AA91E836C2C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114.99 </a:t>
                </a:r>
                <a:r>
                  <a:rPr lang="en-GB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B0BCCB6-F3E6-65C8-8093-0F7ECDD8AC54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149.99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B8ECFC6-1BF8-1162-5EA3-C11EE1013BE6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229.99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45790BD-9C5A-99EF-57CC-FDF2DE57EA08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209.99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CFAC08-D97F-6EFA-768B-B81A639BBCBA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349.99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796B7A2-1E61-0704-854B-5A52F75D2A50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MSRP</a:t>
              </a:r>
              <a:endParaRPr lang="en-US" sz="14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3CCD95-A42F-3913-4EB4-D1238A8804C1}"/>
              </a:ext>
            </a:extLst>
          </p:cNvPr>
          <p:cNvGrpSpPr/>
          <p:nvPr/>
        </p:nvGrpSpPr>
        <p:grpSpPr>
          <a:xfrm>
            <a:off x="72000" y="3631953"/>
            <a:ext cx="11613595" cy="338708"/>
            <a:chOff x="11680" y="3429000"/>
            <a:chExt cx="11613595" cy="33870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5ED2F9A-0FDA-F74F-821B-C7E183C30C2A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C4940B3-B9DE-27FD-EDFB-32D59497EBFF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1800 Compact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34D98CC-E574-C394-3989-804B2D63EBFB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TKL</a:t>
                </a:r>
                <a:endParaRPr lang="en-US" sz="1400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B0510F7-4333-0B30-D79A-A3732F5A9E53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Full</a:t>
                </a:r>
                <a:endParaRPr lang="en-US" sz="1400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1099AF3-1430-7E57-7EF6-EE87AE839B63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Full</a:t>
                </a:r>
                <a:endParaRPr lang="en-US" sz="1400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41F7E7-80A1-7A69-97F9-F2FEC9C4EFA6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75%</a:t>
                </a:r>
                <a:endParaRPr lang="en-US" sz="1400" dirty="0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47B9648-DD58-7C52-F364-7FEF4FB60A84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From Factor</a:t>
              </a:r>
              <a:endParaRPr lang="en-US" sz="14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C8B71-75A9-B3DF-22A0-7B39F1A0B001}"/>
              </a:ext>
            </a:extLst>
          </p:cNvPr>
          <p:cNvGrpSpPr/>
          <p:nvPr/>
        </p:nvGrpSpPr>
        <p:grpSpPr>
          <a:xfrm>
            <a:off x="72000" y="3904917"/>
            <a:ext cx="11592575" cy="338708"/>
            <a:chOff x="11680" y="3429000"/>
            <a:chExt cx="11592575" cy="33870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9BFB36A-3EFB-9284-25E7-C739E2C4708E}"/>
                </a:ext>
              </a:extLst>
            </p:cNvPr>
            <p:cNvGrpSpPr/>
            <p:nvPr/>
          </p:nvGrpSpPr>
          <p:grpSpPr>
            <a:xfrm>
              <a:off x="1751352" y="3429000"/>
              <a:ext cx="9852903" cy="338708"/>
              <a:chOff x="1751352" y="3429000"/>
              <a:chExt cx="9852903" cy="338708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B306CCB-EC7D-AE9C-BCC0-A8CA0D3C1F57}"/>
                  </a:ext>
                </a:extLst>
              </p:cNvPr>
              <p:cNvSpPr txBox="1"/>
              <p:nvPr/>
            </p:nvSpPr>
            <p:spPr>
              <a:xfrm>
                <a:off x="175135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841B64D-DA7B-9120-E0A8-45740D24FBC8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4B7D5E3-E95B-D335-7228-A4CDF436B380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4F2509B-3B7B-68AF-9AFF-B4E768C52292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D8BC77C-7301-5B44-8A46-F6019B7735A6}"/>
                  </a:ext>
                </a:extLst>
              </p:cNvPr>
              <p:cNvSpPr txBox="1"/>
              <p:nvPr/>
            </p:nvSpPr>
            <p:spPr>
              <a:xfrm>
                <a:off x="971128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dirty="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28ECD26-5EFB-77D0-86BE-4F310EC059EF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Pre lube Switch</a:t>
              </a:r>
              <a:endParaRPr lang="en-US" sz="1400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EFAA183-88E6-DC0D-7E69-25D31FEAA955}"/>
              </a:ext>
            </a:extLst>
          </p:cNvPr>
          <p:cNvGrpSpPr/>
          <p:nvPr/>
        </p:nvGrpSpPr>
        <p:grpSpPr>
          <a:xfrm>
            <a:off x="72000" y="4187546"/>
            <a:ext cx="11603085" cy="338708"/>
            <a:chOff x="11680" y="3429000"/>
            <a:chExt cx="11603085" cy="33870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C558EF2-18A6-36C7-F290-AC18F7494276}"/>
                </a:ext>
              </a:extLst>
            </p:cNvPr>
            <p:cNvGrpSpPr/>
            <p:nvPr/>
          </p:nvGrpSpPr>
          <p:grpSpPr>
            <a:xfrm>
              <a:off x="1761861" y="3429000"/>
              <a:ext cx="9852904" cy="338708"/>
              <a:chOff x="1761861" y="3429000"/>
              <a:chExt cx="9852904" cy="33870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A743FE0-A649-A7BA-F6DC-1532FCCF33FC}"/>
                  </a:ext>
                </a:extLst>
              </p:cNvPr>
              <p:cNvSpPr txBox="1"/>
              <p:nvPr/>
            </p:nvSpPr>
            <p:spPr>
              <a:xfrm>
                <a:off x="1761861" y="3453275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532BDF3-5EC8-E407-FD7A-312E3614A8AD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67545FB-A8BE-BF37-EA11-0F3085905621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AB46FAD-19F2-BB33-038F-B7D174F76A9E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F4EF744-3FE0-844E-91D7-8E412E710036}"/>
                  </a:ext>
                </a:extLst>
              </p:cNvPr>
              <p:cNvSpPr txBox="1"/>
              <p:nvPr/>
            </p:nvSpPr>
            <p:spPr>
              <a:xfrm>
                <a:off x="972179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E0A777-ECE4-C039-20E6-3A29A60C1629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Hot-swappable</a:t>
              </a:r>
              <a:endParaRPr lang="en-US" sz="1400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73C8D56-43B3-A1F9-C49D-2A10FF9CEA50}"/>
              </a:ext>
            </a:extLst>
          </p:cNvPr>
          <p:cNvGrpSpPr/>
          <p:nvPr/>
        </p:nvGrpSpPr>
        <p:grpSpPr>
          <a:xfrm>
            <a:off x="61490" y="4479008"/>
            <a:ext cx="11613595" cy="338708"/>
            <a:chOff x="11680" y="3429000"/>
            <a:chExt cx="11613595" cy="33870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8DE920F-0C41-68DE-CC9C-583A91703742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8D59946-7DCD-7226-1A48-140B9C851B31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5F8F4A9-14D4-5893-3103-0A97A7D2CD46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BC7C9A1-1D81-DCCA-2672-76F53FBAC45A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EE89A5C-D064-22FD-F260-9F0F84E825CE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A3AC5A7-6513-7648-DB2C-235314F31A73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b="1" dirty="0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5C72E14-A274-0D6F-265C-1340A3985543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Gasket-Mount</a:t>
              </a:r>
              <a:endParaRPr lang="en-US" sz="1400" dirty="0"/>
            </a:p>
          </p:txBody>
        </p:sp>
      </p:grpSp>
      <p:pic>
        <p:nvPicPr>
          <p:cNvPr id="3" name="Picture 2" descr="A picture containing keyboard, indoor, computer, electronics&#10;&#10;Description automatically generated">
            <a:extLst>
              <a:ext uri="{FF2B5EF4-FFF2-40B4-BE49-F238E27FC236}">
                <a16:creationId xmlns:a16="http://schemas.microsoft.com/office/drawing/2014/main" id="{2BC4D86D-D913-8229-C1E2-3563C2242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3754">
            <a:off x="1624764" y="1699411"/>
            <a:ext cx="2201219" cy="1286355"/>
          </a:xfrm>
          <a:prstGeom prst="rect">
            <a:avLst/>
          </a:prstGeom>
        </p:spPr>
      </p:pic>
      <p:pic>
        <p:nvPicPr>
          <p:cNvPr id="6" name="Picture 5" descr="A picture containing text, computer, electronics, indoor&#10;&#10;Description automatically generated">
            <a:extLst>
              <a:ext uri="{FF2B5EF4-FFF2-40B4-BE49-F238E27FC236}">
                <a16:creationId xmlns:a16="http://schemas.microsoft.com/office/drawing/2014/main" id="{12B4BA28-1015-CE72-A8DA-F1B2F9C4C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0948" y="1754129"/>
            <a:ext cx="1617831" cy="1213373"/>
          </a:xfrm>
          <a:prstGeom prst="rect">
            <a:avLst/>
          </a:prstGeom>
        </p:spPr>
      </p:pic>
      <p:pic>
        <p:nvPicPr>
          <p:cNvPr id="16" name="Picture 15" descr="A picture containing text, indoor, electronics, keyboard&#10;&#10;Description automatically generated">
            <a:extLst>
              <a:ext uri="{FF2B5EF4-FFF2-40B4-BE49-F238E27FC236}">
                <a16:creationId xmlns:a16="http://schemas.microsoft.com/office/drawing/2014/main" id="{FCC3DC94-3981-5278-4422-4780CA6E46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34551" y="1650866"/>
            <a:ext cx="2185907" cy="1457271"/>
          </a:xfrm>
          <a:prstGeom prst="rect">
            <a:avLst/>
          </a:prstGeom>
        </p:spPr>
      </p:pic>
      <p:pic>
        <p:nvPicPr>
          <p:cNvPr id="24" name="Picture 23" descr="A picture containing text, electronics, keyboard&#10;&#10;Description automatically generated">
            <a:extLst>
              <a:ext uri="{FF2B5EF4-FFF2-40B4-BE49-F238E27FC236}">
                <a16:creationId xmlns:a16="http://schemas.microsoft.com/office/drawing/2014/main" id="{8927A3A9-D441-3B01-CF05-7689138D9D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13289" y="1703747"/>
            <a:ext cx="1817581" cy="136318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411254C-3270-73DA-1FFD-DA63963892E5}"/>
              </a:ext>
            </a:extLst>
          </p:cNvPr>
          <p:cNvGrpSpPr/>
          <p:nvPr/>
        </p:nvGrpSpPr>
        <p:grpSpPr>
          <a:xfrm>
            <a:off x="77260" y="4747022"/>
            <a:ext cx="11613595" cy="338708"/>
            <a:chOff x="11680" y="3429000"/>
            <a:chExt cx="11613595" cy="33870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B2E172A-C42B-3312-C01C-2C582059ABCC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AC665FA-F54F-9CD3-FCA5-4E5B78E7E930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C9B1619-3725-ED4D-10B6-89F5596ABB8F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A68EFD50-12D1-47FC-8129-DBCE338B21E0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E26AD39C-ECB8-C7CC-2099-0EFBAA3235EE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b="1" dirty="0"/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31BB261-C3E0-99F8-7BB4-1E4B0CAD2D28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b="1" dirty="0"/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1E85E7F-C290-F616-4235-57147A3A0C53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PCB silencer</a:t>
              </a:r>
              <a:endParaRPr lang="en-US" sz="1400" dirty="0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3C989DB-48CD-6D10-B94B-FF42E15CFE6D}"/>
              </a:ext>
            </a:extLst>
          </p:cNvPr>
          <p:cNvGrpSpPr/>
          <p:nvPr/>
        </p:nvGrpSpPr>
        <p:grpSpPr>
          <a:xfrm>
            <a:off x="93028" y="5498499"/>
            <a:ext cx="11613595" cy="1180689"/>
            <a:chOff x="11680" y="3429000"/>
            <a:chExt cx="11613595" cy="1180689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7EE70B0B-1E58-41EE-3AF6-B5B54EB3D84F}"/>
                </a:ext>
              </a:extLst>
            </p:cNvPr>
            <p:cNvGrpSpPr/>
            <p:nvPr/>
          </p:nvGrpSpPr>
          <p:grpSpPr>
            <a:xfrm>
              <a:off x="1555524" y="3429000"/>
              <a:ext cx="10069751" cy="1180689"/>
              <a:chOff x="1555524" y="3429000"/>
              <a:chExt cx="10069751" cy="1180689"/>
            </a:xfrm>
          </p:grpSpPr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4E675771-F612-B0DC-3AAB-99CD0A1E7951}"/>
                  </a:ext>
                </a:extLst>
              </p:cNvPr>
              <p:cNvSpPr txBox="1"/>
              <p:nvPr/>
            </p:nvSpPr>
            <p:spPr>
              <a:xfrm>
                <a:off x="1555524" y="3440138"/>
                <a:ext cx="2139852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- 20 pre-lube Tactile switches</a:t>
                </a:r>
                <a:b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</a:br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Multitool brush</a:t>
                </a:r>
                <a:b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</a:br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extra wider space</a:t>
                </a:r>
                <a:b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</a:br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Aviator style cable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378D07B2-AC41-7171-666D-C77E0DAD2E0E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08DFEA2A-7932-D347-38ED-066B4A86948B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11578A78-B2EE-6DEA-E096-BA05E18470B1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A2BF31B6-D41F-BDD2-DD5A-26A8B04D6FEB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95000"/>
                      </a:schemeClr>
                    </a:solidFill>
                    <a:latin typeface="Futura PT Book" panose="020B0502020204020303" pitchFamily="34" charset="0"/>
                  </a:rPr>
                  <a:t>Aviator style cable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9ADD40B-C64D-0539-F6A2-E5EC37B15BC1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Extras</a:t>
              </a:r>
              <a:endParaRPr lang="en-US" sz="1400"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7486A8B-980B-0E11-AA2C-9B4CD25EE36E}"/>
              </a:ext>
            </a:extLst>
          </p:cNvPr>
          <p:cNvGrpSpPr/>
          <p:nvPr/>
        </p:nvGrpSpPr>
        <p:grpSpPr>
          <a:xfrm>
            <a:off x="72009" y="5015034"/>
            <a:ext cx="11613595" cy="554151"/>
            <a:chOff x="11680" y="3429000"/>
            <a:chExt cx="11613595" cy="554151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94BA724D-4B3D-D227-C1CD-DDE6DE01CD25}"/>
                </a:ext>
              </a:extLst>
            </p:cNvPr>
            <p:cNvGrpSpPr/>
            <p:nvPr/>
          </p:nvGrpSpPr>
          <p:grpSpPr>
            <a:xfrm>
              <a:off x="1624512" y="3429000"/>
              <a:ext cx="10000763" cy="554151"/>
              <a:chOff x="1624512" y="3429000"/>
              <a:chExt cx="10000763" cy="554151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1414B33-C2E1-ACC3-3F5C-6EB1BD64C347}"/>
                  </a:ext>
                </a:extLst>
              </p:cNvPr>
              <p:cNvSpPr txBox="1"/>
              <p:nvPr/>
            </p:nvSpPr>
            <p:spPr>
              <a:xfrm>
                <a:off x="1624512" y="3440138"/>
                <a:ext cx="1871174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Backlit Double Shot PBT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C8D40EC-7603-07C7-0F11-BC6BBBFD0855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OEM profile, Backlit, ABS</a:t>
                </a:r>
                <a:endParaRPr lang="en-US" sz="1400" dirty="0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1FD16F8-1578-AE35-D09A-4A42F5C2FC78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Backlit Double Shot PBT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7C0A67A-4398-94FA-2571-AC492ED2D2A8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Backlit Double Shot PBT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E276A65C-99A1-7261-25BC-0FE18BA33FDA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95000"/>
                      </a:schemeClr>
                    </a:solidFill>
                    <a:latin typeface="Futura PT Book" panose="020B0502020204020303" pitchFamily="34" charset="0"/>
                  </a:rPr>
                  <a:t>Double Shot PBT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A92561E-732F-1298-A9ED-18EB9C1241E7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Keycaps</a:t>
              </a:r>
              <a:endParaRPr lang="en-US" sz="14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C653D7-8F96-5600-E8E2-F70C83C17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57221" y="1391523"/>
            <a:ext cx="1901754" cy="190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0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- Headsets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4" name="Picture 3" descr="A close-up of a robot&#10;&#10;Description automatically generated with low confidence">
            <a:extLst>
              <a:ext uri="{FF2B5EF4-FFF2-40B4-BE49-F238E27FC236}">
                <a16:creationId xmlns:a16="http://schemas.microsoft.com/office/drawing/2014/main" id="{9DC6225F-95B2-BFBC-1890-FB50E0C67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63" y="1560120"/>
            <a:ext cx="2977962" cy="3676777"/>
          </a:xfrm>
          <a:prstGeom prst="rect">
            <a:avLst/>
          </a:prstGeom>
        </p:spPr>
      </p:pic>
      <p:pic>
        <p:nvPicPr>
          <p:cNvPr id="6" name="Picture 5" descr="A picture containing earphone&#10;&#10;Description automatically generated">
            <a:extLst>
              <a:ext uri="{FF2B5EF4-FFF2-40B4-BE49-F238E27FC236}">
                <a16:creationId xmlns:a16="http://schemas.microsoft.com/office/drawing/2014/main" id="{9C39336B-6E35-5C1F-2A32-7996F25100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570" y="1666874"/>
            <a:ext cx="3802280" cy="3802280"/>
          </a:xfrm>
          <a:prstGeom prst="rect">
            <a:avLst/>
          </a:prstGeom>
        </p:spPr>
      </p:pic>
      <p:pic>
        <p:nvPicPr>
          <p:cNvPr id="8" name="Picture 7" descr="A picture containing earphone, electronics&#10;&#10;Description automatically generated">
            <a:extLst>
              <a:ext uri="{FF2B5EF4-FFF2-40B4-BE49-F238E27FC236}">
                <a16:creationId xmlns:a16="http://schemas.microsoft.com/office/drawing/2014/main" id="{766DF662-E619-D15F-9AC5-FAE3CB336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472" y="1434617"/>
            <a:ext cx="3236885" cy="38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8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– Wireless Headsets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AD0CA6-B292-8651-F0CD-97EC43AF7F3B}"/>
              </a:ext>
            </a:extLst>
          </p:cNvPr>
          <p:cNvSpPr txBox="1"/>
          <p:nvPr/>
        </p:nvSpPr>
        <p:spPr>
          <a:xfrm>
            <a:off x="1874228" y="1069618"/>
            <a:ext cx="17022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AQIRYS Lyra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4C4963-03B3-13DC-5A98-3C11D1D812A7}"/>
              </a:ext>
            </a:extLst>
          </p:cNvPr>
          <p:cNvSpPr txBox="1"/>
          <p:nvPr/>
        </p:nvSpPr>
        <p:spPr>
          <a:xfrm>
            <a:off x="3635169" y="1069618"/>
            <a:ext cx="2100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LOGITECH G435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01FF97-1DA4-C3C7-4BC8-BF0EC0E585F1}"/>
              </a:ext>
            </a:extLst>
          </p:cNvPr>
          <p:cNvSpPr txBox="1"/>
          <p:nvPr/>
        </p:nvSpPr>
        <p:spPr>
          <a:xfrm>
            <a:off x="5693931" y="1063953"/>
            <a:ext cx="19775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SteelSeries ARCTIS 3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8F9343-B3C5-ABFC-8193-9A5DE8EBD2B0}"/>
              </a:ext>
            </a:extLst>
          </p:cNvPr>
          <p:cNvSpPr txBox="1"/>
          <p:nvPr/>
        </p:nvSpPr>
        <p:spPr>
          <a:xfrm>
            <a:off x="7867645" y="1063953"/>
            <a:ext cx="1578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RAZER </a:t>
            </a:r>
            <a:r>
              <a:rPr lang="en-GB" sz="1400" dirty="0" err="1">
                <a:solidFill>
                  <a:schemeClr val="bg1"/>
                </a:solidFill>
                <a:latin typeface="Futura PT Book" panose="020B0502020204020303" pitchFamily="34" charset="0"/>
              </a:rPr>
              <a:t>Baracuda</a:t>
            </a:r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 X</a:t>
            </a:r>
            <a:endParaRPr lang="en-US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2189DE7-7722-AE7E-E6BA-D97A346332A1}"/>
              </a:ext>
            </a:extLst>
          </p:cNvPr>
          <p:cNvSpPr txBox="1"/>
          <p:nvPr/>
        </p:nvSpPr>
        <p:spPr>
          <a:xfrm>
            <a:off x="9636562" y="1084931"/>
            <a:ext cx="18929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HyperX Cloud MIX</a:t>
            </a:r>
            <a:endParaRPr lang="en-US" sz="1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FB1D8E-0A7F-0BE8-B034-0156ABB1665D}"/>
              </a:ext>
            </a:extLst>
          </p:cNvPr>
          <p:cNvCxnSpPr>
            <a:cxnSpLocks/>
          </p:cNvCxnSpPr>
          <p:nvPr/>
        </p:nvCxnSpPr>
        <p:spPr>
          <a:xfrm flipV="1">
            <a:off x="426128" y="3326683"/>
            <a:ext cx="11487712" cy="15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EDF4F1-52F7-26F3-CE8B-4B9FBD598288}"/>
              </a:ext>
            </a:extLst>
          </p:cNvPr>
          <p:cNvCxnSpPr/>
          <p:nvPr/>
        </p:nvCxnSpPr>
        <p:spPr>
          <a:xfrm>
            <a:off x="3731479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78AEEC-DDD6-9967-F953-7B81B4C0F878}"/>
              </a:ext>
            </a:extLst>
          </p:cNvPr>
          <p:cNvCxnSpPr/>
          <p:nvPr/>
        </p:nvCxnSpPr>
        <p:spPr>
          <a:xfrm>
            <a:off x="5788247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5E3E0A-98C1-2A6D-9B1E-CAF994500B4E}"/>
              </a:ext>
            </a:extLst>
          </p:cNvPr>
          <p:cNvCxnSpPr/>
          <p:nvPr/>
        </p:nvCxnSpPr>
        <p:spPr>
          <a:xfrm>
            <a:off x="7725059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F83586A-B24E-4820-3226-68DE2C5D0129}"/>
              </a:ext>
            </a:extLst>
          </p:cNvPr>
          <p:cNvCxnSpPr/>
          <p:nvPr/>
        </p:nvCxnSpPr>
        <p:spPr>
          <a:xfrm>
            <a:off x="9644114" y="1587949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157917-1A72-E46C-FC50-B0D8E447BC50}"/>
              </a:ext>
            </a:extLst>
          </p:cNvPr>
          <p:cNvCxnSpPr/>
          <p:nvPr/>
        </p:nvCxnSpPr>
        <p:spPr>
          <a:xfrm>
            <a:off x="1646706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EF11BB-77FF-F896-CBA8-87B07B79DF01}"/>
              </a:ext>
            </a:extLst>
          </p:cNvPr>
          <p:cNvGrpSpPr/>
          <p:nvPr/>
        </p:nvGrpSpPr>
        <p:grpSpPr>
          <a:xfrm>
            <a:off x="72000" y="3354569"/>
            <a:ext cx="11613595" cy="338708"/>
            <a:chOff x="11680" y="3429000"/>
            <a:chExt cx="11613595" cy="338708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015444B-CB61-7190-E90B-19A1E583DDBE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48CAB6A-D5FA-3715-B596-2AA91E836C2C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69.99 </a:t>
                </a:r>
                <a:r>
                  <a:rPr lang="en-GB" sz="1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B0BCCB6-F3E6-65C8-8093-0F7ECDD8AC54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79.99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B8ECFC6-1BF8-1162-5EA3-C11EE1013BE6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129.99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45790BD-9C5A-99EF-57CC-FDF2DE57EA08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119.99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ACFAC08-D97F-6EFA-768B-B81A639BBCBA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199.99 </a:t>
                </a:r>
                <a:r>
                  <a:rPr lang="en-GB" sz="14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€</a:t>
                </a:r>
                <a:endParaRPr lang="en-US" sz="1400" dirty="0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796B7A2-1E61-0704-854B-5A52F75D2A50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MSRP</a:t>
              </a:r>
              <a:endParaRPr lang="en-US" sz="14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98E30E-E25C-3DC4-4CD2-F5AA0346B853}"/>
              </a:ext>
            </a:extLst>
          </p:cNvPr>
          <p:cNvGrpSpPr/>
          <p:nvPr/>
        </p:nvGrpSpPr>
        <p:grpSpPr>
          <a:xfrm>
            <a:off x="72000" y="3620700"/>
            <a:ext cx="11613595" cy="338708"/>
            <a:chOff x="11680" y="3429000"/>
            <a:chExt cx="11613595" cy="338708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89ED693-BC5E-C376-9DAE-8E0CCCCEA41D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F3C0DD7-9DF6-2150-7C60-A6A04325B8CB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260g</a:t>
                </a:r>
                <a:endParaRPr lang="en-US" sz="1400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D220179-16B2-8C95-0C7C-EB16395D5B74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165g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DED7D9A-CA96-188B-CA08-D7F85FEF2598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316g</a:t>
                </a:r>
                <a:endParaRPr lang="en-US" sz="1400" dirty="0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ECBB173-05A4-28D3-81FC-2FF8432BA46D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250g</a:t>
                </a:r>
                <a:endParaRPr lang="en-US" sz="1400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67B4FA2F-146D-11DB-0A81-BA6E0C117816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258g</a:t>
                </a:r>
                <a:endParaRPr lang="en-US" sz="1400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DBA105B-8232-8579-FC64-B35DE9948ED5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Weight</a:t>
              </a:r>
              <a:endParaRPr lang="en-US" sz="1400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C3CCD95-A42F-3913-4EB4-D1238A8804C1}"/>
              </a:ext>
            </a:extLst>
          </p:cNvPr>
          <p:cNvGrpSpPr/>
          <p:nvPr/>
        </p:nvGrpSpPr>
        <p:grpSpPr>
          <a:xfrm>
            <a:off x="72000" y="3915729"/>
            <a:ext cx="11613595" cy="338708"/>
            <a:chOff x="11680" y="3429000"/>
            <a:chExt cx="11613595" cy="33870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5ED2F9A-0FDA-F74F-821B-C7E183C30C2A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338708"/>
              <a:chOff x="1793392" y="3429000"/>
              <a:chExt cx="9831883" cy="338708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C4940B3-B9DE-27FD-EDFB-32D59497EBFF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3D Stereo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34D98CC-E574-C394-3989-804B2D63EBFB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Stereo</a:t>
                </a:r>
                <a:endParaRPr lang="en-US" sz="1400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B0510F7-4333-0B30-D79A-A3732F5A9E53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Stereo</a:t>
                </a:r>
                <a:endParaRPr lang="en-US" sz="1400" dirty="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1099AF3-1430-7E57-7EF6-EE87AE839B63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Stereo</a:t>
                </a:r>
                <a:endParaRPr lang="en-US" sz="1400" dirty="0"/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641F7E7-80A1-7A69-97F9-F2FEC9C4EFA6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Stereo</a:t>
                </a:r>
                <a:endParaRPr lang="en-US" sz="1400" dirty="0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47B9648-DD58-7C52-F364-7FEF4FB60A84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Sound</a:t>
              </a:r>
              <a:endParaRPr lang="en-US" sz="1400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75C8B71-75A9-B3DF-22A0-7B39F1A0B001}"/>
              </a:ext>
            </a:extLst>
          </p:cNvPr>
          <p:cNvGrpSpPr/>
          <p:nvPr/>
        </p:nvGrpSpPr>
        <p:grpSpPr>
          <a:xfrm>
            <a:off x="50980" y="4188693"/>
            <a:ext cx="11613595" cy="338708"/>
            <a:chOff x="-9340" y="3429000"/>
            <a:chExt cx="11613595" cy="33870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9BFB36A-3EFB-9284-25E7-C739E2C4708E}"/>
                </a:ext>
              </a:extLst>
            </p:cNvPr>
            <p:cNvGrpSpPr/>
            <p:nvPr/>
          </p:nvGrpSpPr>
          <p:grpSpPr>
            <a:xfrm>
              <a:off x="1751352" y="3429000"/>
              <a:ext cx="9852903" cy="338708"/>
              <a:chOff x="1751352" y="3429000"/>
              <a:chExt cx="9852903" cy="338708"/>
            </a:xfrm>
          </p:grpSpPr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B306CCB-EC7D-AE9C-BCC0-A8CA0D3C1F57}"/>
                  </a:ext>
                </a:extLst>
              </p:cNvPr>
              <p:cNvSpPr txBox="1"/>
              <p:nvPr/>
            </p:nvSpPr>
            <p:spPr>
              <a:xfrm>
                <a:off x="1751352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841B64D-DA7B-9120-E0A8-45740D24FBC8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4B7D5E3-E95B-D335-7228-A4CDF436B380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B4F2509B-3B7B-68AF-9AFF-B4E768C52292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D8BC77C-7301-5B44-8A46-F6019B7735A6}"/>
                  </a:ext>
                </a:extLst>
              </p:cNvPr>
              <p:cNvSpPr txBox="1"/>
              <p:nvPr/>
            </p:nvSpPr>
            <p:spPr>
              <a:xfrm>
                <a:off x="971128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28ECD26-5EFB-77D0-86BE-4F310EC059EF}"/>
                </a:ext>
              </a:extLst>
            </p:cNvPr>
            <p:cNvSpPr txBox="1"/>
            <p:nvPr/>
          </p:nvSpPr>
          <p:spPr>
            <a:xfrm>
              <a:off x="-934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Vibration effect</a:t>
              </a:r>
              <a:endParaRPr lang="en-US" sz="1400" dirty="0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EFAA183-88E6-DC0D-7E69-25D31FEAA955}"/>
              </a:ext>
            </a:extLst>
          </p:cNvPr>
          <p:cNvGrpSpPr/>
          <p:nvPr/>
        </p:nvGrpSpPr>
        <p:grpSpPr>
          <a:xfrm>
            <a:off x="72000" y="4471322"/>
            <a:ext cx="11603085" cy="338708"/>
            <a:chOff x="11680" y="3429000"/>
            <a:chExt cx="11603085" cy="33870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C558EF2-18A6-36C7-F290-AC18F7494276}"/>
                </a:ext>
              </a:extLst>
            </p:cNvPr>
            <p:cNvGrpSpPr/>
            <p:nvPr/>
          </p:nvGrpSpPr>
          <p:grpSpPr>
            <a:xfrm>
              <a:off x="1761861" y="3429000"/>
              <a:ext cx="9852904" cy="338708"/>
              <a:chOff x="1761861" y="3429000"/>
              <a:chExt cx="9852904" cy="338708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A743FE0-A649-A7BA-F6DC-1532FCCF33FC}"/>
                  </a:ext>
                </a:extLst>
              </p:cNvPr>
              <p:cNvSpPr txBox="1"/>
              <p:nvPr/>
            </p:nvSpPr>
            <p:spPr>
              <a:xfrm>
                <a:off x="1761861" y="3453275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Yes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532BDF3-5EC8-E407-FD7A-312E3614A8AD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D67545FB-A8BE-BF37-EA11-0F3085905621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DAB46FAD-19F2-BB33-038F-B7D174F76A9E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/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BF4EF744-3FE0-844E-91D7-8E412E710036}"/>
                  </a:ext>
                </a:extLst>
              </p:cNvPr>
              <p:cNvSpPr txBox="1"/>
              <p:nvPr/>
            </p:nvSpPr>
            <p:spPr>
              <a:xfrm>
                <a:off x="972179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>
                        <a:lumMod val="95000"/>
                      </a:schemeClr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E0A777-ECE4-C039-20E6-3A29A60C1629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Backlight</a:t>
              </a:r>
              <a:endParaRPr lang="en-US" sz="1400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73C8D56-43B3-A1F9-C49D-2A10FF9CEA50}"/>
              </a:ext>
            </a:extLst>
          </p:cNvPr>
          <p:cNvGrpSpPr/>
          <p:nvPr/>
        </p:nvGrpSpPr>
        <p:grpSpPr>
          <a:xfrm>
            <a:off x="61490" y="4762784"/>
            <a:ext cx="11613595" cy="767158"/>
            <a:chOff x="11680" y="3429000"/>
            <a:chExt cx="11613595" cy="767158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8DE920F-0C41-68DE-CC9C-583A91703742}"/>
                </a:ext>
              </a:extLst>
            </p:cNvPr>
            <p:cNvGrpSpPr/>
            <p:nvPr/>
          </p:nvGrpSpPr>
          <p:grpSpPr>
            <a:xfrm>
              <a:off x="1793392" y="3429000"/>
              <a:ext cx="9831883" cy="767158"/>
              <a:chOff x="1793392" y="3429000"/>
              <a:chExt cx="9831883" cy="767158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8D59946-7DCD-7226-1A48-140B9C851B31}"/>
                  </a:ext>
                </a:extLst>
              </p:cNvPr>
              <p:cNvSpPr txBox="1"/>
              <p:nvPr/>
            </p:nvSpPr>
            <p:spPr>
              <a:xfrm>
                <a:off x="1793392" y="3440138"/>
                <a:ext cx="170229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1 x built-in</a:t>
                </a:r>
                <a:b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</a:br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1 x removable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55F8F4A9-14D4-5893-3103-0A97A7D2CD46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Build-in</a:t>
                </a:r>
                <a:endParaRPr lang="en-US" sz="1400" dirty="0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1BC7C9A1-1D81-DCCA-2672-76F53FBAC45A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Retractable</a:t>
                </a:r>
                <a:endParaRPr lang="en-US" sz="1400" dirty="0"/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AEE89A5C-D064-22FD-F260-9F0F84E825CE}"/>
                  </a:ext>
                </a:extLst>
              </p:cNvPr>
              <p:cNvSpPr txBox="1"/>
              <p:nvPr/>
            </p:nvSpPr>
            <p:spPr>
              <a:xfrm>
                <a:off x="7883898" y="3440138"/>
                <a:ext cx="157800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Removable</a:t>
                </a:r>
                <a:endParaRPr lang="en-US" sz="1400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A3AC5A7-6513-7648-DB2C-235314F31A73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1 x built-in</a:t>
                </a:r>
                <a:b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</a:br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1 x removable</a:t>
                </a:r>
                <a:endParaRPr lang="en-US" sz="1400" b="1" dirty="0">
                  <a:solidFill>
                    <a:srgbClr val="0070C0"/>
                  </a:solidFill>
                </a:endParaRPr>
              </a:p>
              <a:p>
                <a:pPr algn="ctr"/>
                <a:endParaRPr lang="en-US" sz="1400" b="1" dirty="0"/>
              </a:p>
            </p:txBody>
          </p: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5C72E14-A274-0D6F-265C-1340A3985543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Microphone</a:t>
              </a:r>
              <a:endParaRPr lang="en-US" sz="1400" dirty="0"/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7486A8B-980B-0E11-AA2C-9B4CD25EE36E}"/>
              </a:ext>
            </a:extLst>
          </p:cNvPr>
          <p:cNvGrpSpPr/>
          <p:nvPr/>
        </p:nvGrpSpPr>
        <p:grpSpPr>
          <a:xfrm>
            <a:off x="93028" y="5278318"/>
            <a:ext cx="11613595" cy="769595"/>
            <a:chOff x="11680" y="3429000"/>
            <a:chExt cx="11613595" cy="769595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94BA724D-4B3D-D227-C1CD-DDE6DE01CD25}"/>
                </a:ext>
              </a:extLst>
            </p:cNvPr>
            <p:cNvGrpSpPr/>
            <p:nvPr/>
          </p:nvGrpSpPr>
          <p:grpSpPr>
            <a:xfrm>
              <a:off x="1624512" y="3429000"/>
              <a:ext cx="10000763" cy="769595"/>
              <a:chOff x="1624512" y="3429000"/>
              <a:chExt cx="10000763" cy="769595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B1414B33-C2E1-ACC3-3F5C-6EB1BD64C347}"/>
                  </a:ext>
                </a:extLst>
              </p:cNvPr>
              <p:cNvSpPr txBox="1"/>
              <p:nvPr/>
            </p:nvSpPr>
            <p:spPr>
              <a:xfrm>
                <a:off x="1624512" y="3440138"/>
                <a:ext cx="205478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USB receiver for Ultra-low latency </a:t>
                </a:r>
              </a:p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Bluetooth 5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9C8D40EC-7603-07C7-0F11-BC6BBBFD0855}"/>
                  </a:ext>
                </a:extLst>
              </p:cNvPr>
              <p:cNvSpPr txBox="1"/>
              <p:nvPr/>
            </p:nvSpPr>
            <p:spPr>
              <a:xfrm>
                <a:off x="3673526" y="3459931"/>
                <a:ext cx="210012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USB receiver for Ultra-low latency </a:t>
                </a:r>
              </a:p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Bluetooth 5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61FD16F8-1578-AE35-D09A-4A42F5C2FC78}"/>
                  </a:ext>
                </a:extLst>
              </p:cNvPr>
              <p:cNvSpPr txBox="1"/>
              <p:nvPr/>
            </p:nvSpPr>
            <p:spPr>
              <a:xfrm>
                <a:off x="5748272" y="3429000"/>
                <a:ext cx="197750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95000"/>
                      </a:schemeClr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7C0A67A-4398-94FA-2571-AC492ED2D2A8}"/>
                  </a:ext>
                </a:extLst>
              </p:cNvPr>
              <p:cNvSpPr txBox="1"/>
              <p:nvPr/>
            </p:nvSpPr>
            <p:spPr>
              <a:xfrm>
                <a:off x="7675249" y="3440138"/>
                <a:ext cx="1786655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USB receiver for Ultra-low latency </a:t>
                </a:r>
              </a:p>
              <a:p>
                <a:pPr algn="ctr"/>
                <a:r>
                  <a:rPr lang="en-US" sz="1400" b="1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- Bluetooth 5</a:t>
                </a:r>
                <a:endParaRPr lang="en-US" sz="14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E276A65C-99A1-7261-25BC-0FE18BA33FDA}"/>
                  </a:ext>
                </a:extLst>
              </p:cNvPr>
              <p:cNvSpPr txBox="1"/>
              <p:nvPr/>
            </p:nvSpPr>
            <p:spPr>
              <a:xfrm>
                <a:off x="9732309" y="3457494"/>
                <a:ext cx="189296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95000"/>
                      </a:schemeClr>
                    </a:solidFill>
                    <a:latin typeface="Futura PT Book" panose="020B0502020204020303" pitchFamily="34" charset="0"/>
                  </a:rPr>
                  <a:t>No</a:t>
                </a:r>
                <a:endParaRPr lang="en-US" sz="1400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A92561E-732F-1298-A9ED-18EB9C1241E7}"/>
                </a:ext>
              </a:extLst>
            </p:cNvPr>
            <p:cNvSpPr txBox="1"/>
            <p:nvPr/>
          </p:nvSpPr>
          <p:spPr>
            <a:xfrm>
              <a:off x="11680" y="344013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Dual Wireless</a:t>
              </a:r>
              <a:endParaRPr lang="en-US" sz="1400" dirty="0"/>
            </a:p>
          </p:txBody>
        </p:sp>
      </p:grpSp>
      <p:pic>
        <p:nvPicPr>
          <p:cNvPr id="4" name="Picture 3" descr="A picture containing earphone, electronics&#10;&#10;Description automatically generated">
            <a:extLst>
              <a:ext uri="{FF2B5EF4-FFF2-40B4-BE49-F238E27FC236}">
                <a16:creationId xmlns:a16="http://schemas.microsoft.com/office/drawing/2014/main" id="{EE978E42-1EEB-09B3-FAAB-6F5579D88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28" y="1513114"/>
            <a:ext cx="1496330" cy="1757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EF8D80-D2FF-E24E-E1CC-59637FA17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99" y="1413716"/>
            <a:ext cx="1777202" cy="1777202"/>
          </a:xfrm>
          <a:prstGeom prst="rect">
            <a:avLst/>
          </a:prstGeom>
        </p:spPr>
      </p:pic>
      <p:pic>
        <p:nvPicPr>
          <p:cNvPr id="9" name="Picture 8" descr="A close-up of a light bulb&#10;&#10;Description automatically generated with low confidence">
            <a:extLst>
              <a:ext uri="{FF2B5EF4-FFF2-40B4-BE49-F238E27FC236}">
                <a16:creationId xmlns:a16="http://schemas.microsoft.com/office/drawing/2014/main" id="{42BFA306-561A-8691-5C7F-B9E3AE2B5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42" y="1464765"/>
            <a:ext cx="2135088" cy="1746890"/>
          </a:xfrm>
          <a:prstGeom prst="rect">
            <a:avLst/>
          </a:prstGeom>
        </p:spPr>
      </p:pic>
      <p:pic>
        <p:nvPicPr>
          <p:cNvPr id="14" name="Picture 13" descr="A picture containing earphone, electronics&#10;&#10;Description automatically generated">
            <a:extLst>
              <a:ext uri="{FF2B5EF4-FFF2-40B4-BE49-F238E27FC236}">
                <a16:creationId xmlns:a16="http://schemas.microsoft.com/office/drawing/2014/main" id="{01E70A76-B500-4980-448C-2F89E29B6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00" y="1607072"/>
            <a:ext cx="1204607" cy="1509533"/>
          </a:xfrm>
          <a:prstGeom prst="rect">
            <a:avLst/>
          </a:prstGeom>
        </p:spPr>
      </p:pic>
      <p:pic>
        <p:nvPicPr>
          <p:cNvPr id="20" name="Picture 19" descr="A pair of headphones&#10;&#10;Description automatically generated with medium confidence">
            <a:extLst>
              <a:ext uri="{FF2B5EF4-FFF2-40B4-BE49-F238E27FC236}">
                <a16:creationId xmlns:a16="http://schemas.microsoft.com/office/drawing/2014/main" id="{04760A8F-6C24-9094-86B0-5C2C45253E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176" y="1471493"/>
            <a:ext cx="1457815" cy="177501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C5225BE-6B28-F4F8-D07C-368A1C8B88E5}"/>
              </a:ext>
            </a:extLst>
          </p:cNvPr>
          <p:cNvGrpSpPr/>
          <p:nvPr/>
        </p:nvGrpSpPr>
        <p:grpSpPr>
          <a:xfrm>
            <a:off x="93028" y="6118610"/>
            <a:ext cx="11613595" cy="345471"/>
            <a:chOff x="93028" y="6118610"/>
            <a:chExt cx="11613595" cy="34547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A3C989DB-48CD-6D10-B94B-FF42E15CFE6D}"/>
                </a:ext>
              </a:extLst>
            </p:cNvPr>
            <p:cNvGrpSpPr/>
            <p:nvPr/>
          </p:nvGrpSpPr>
          <p:grpSpPr>
            <a:xfrm>
              <a:off x="93028" y="6118610"/>
              <a:ext cx="11613595" cy="338708"/>
              <a:chOff x="11680" y="3429000"/>
              <a:chExt cx="11613595" cy="338708"/>
            </a:xfrm>
          </p:grpSpPr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7EE70B0B-1E58-41EE-3AF6-B5B54EB3D84F}"/>
                  </a:ext>
                </a:extLst>
              </p:cNvPr>
              <p:cNvGrpSpPr/>
              <p:nvPr/>
            </p:nvGrpSpPr>
            <p:grpSpPr>
              <a:xfrm>
                <a:off x="3673526" y="3429000"/>
                <a:ext cx="7951749" cy="338708"/>
                <a:chOff x="3673526" y="3429000"/>
                <a:chExt cx="7951749" cy="338708"/>
              </a:xfrm>
            </p:grpSpPr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378D07B2-AC41-7171-666D-C77E0DAD2E0E}"/>
                    </a:ext>
                  </a:extLst>
                </p:cNvPr>
                <p:cNvSpPr txBox="1"/>
                <p:nvPr/>
              </p:nvSpPr>
              <p:spPr>
                <a:xfrm>
                  <a:off x="3673526" y="3459931"/>
                  <a:ext cx="2100123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bg1"/>
                      </a:solidFill>
                      <a:latin typeface="Futura PT Book" panose="020B0502020204020303" pitchFamily="34" charset="0"/>
                    </a:rPr>
                    <a:t>Up to 18h</a:t>
                  </a:r>
                  <a:endParaRPr lang="en-US" sz="1400" dirty="0"/>
                </a:p>
              </p:txBody>
            </p:sp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08DFEA2A-7932-D347-38ED-066B4A86948B}"/>
                    </a:ext>
                  </a:extLst>
                </p:cNvPr>
                <p:cNvSpPr txBox="1"/>
                <p:nvPr/>
              </p:nvSpPr>
              <p:spPr>
                <a:xfrm>
                  <a:off x="5748272" y="3429000"/>
                  <a:ext cx="1977501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bg1"/>
                      </a:solidFill>
                      <a:latin typeface="Futura PT Book" panose="020B0502020204020303" pitchFamily="34" charset="0"/>
                    </a:rPr>
                    <a:t>Up to 28h</a:t>
                  </a:r>
                  <a:endParaRPr lang="en-US" sz="1400" dirty="0"/>
                </a:p>
              </p:txBody>
            </p:sp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11578A78-B2EE-6DEA-E096-BA05E18470B1}"/>
                    </a:ext>
                  </a:extLst>
                </p:cNvPr>
                <p:cNvSpPr txBox="1"/>
                <p:nvPr/>
              </p:nvSpPr>
              <p:spPr>
                <a:xfrm>
                  <a:off x="7883898" y="3440138"/>
                  <a:ext cx="157800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b="1" dirty="0">
                      <a:solidFill>
                        <a:srgbClr val="0070C0"/>
                      </a:solidFill>
                      <a:latin typeface="Futura PT Book" panose="020B0502020204020303" pitchFamily="34" charset="0"/>
                    </a:rPr>
                    <a:t>Up to 50h</a:t>
                  </a:r>
                  <a:endParaRPr lang="en-US" sz="1400" b="1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A2BF31B6-D41F-BDD2-DD5A-26A8B04D6FEB}"/>
                    </a:ext>
                  </a:extLst>
                </p:cNvPr>
                <p:cNvSpPr txBox="1"/>
                <p:nvPr/>
              </p:nvSpPr>
              <p:spPr>
                <a:xfrm>
                  <a:off x="9732309" y="3457494"/>
                  <a:ext cx="189296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400" dirty="0">
                      <a:solidFill>
                        <a:schemeClr val="bg1"/>
                      </a:solidFill>
                      <a:latin typeface="Futura PT Book" panose="020B0502020204020303" pitchFamily="34" charset="0"/>
                    </a:rPr>
                    <a:t>Up to 20h</a:t>
                  </a:r>
                  <a:endParaRPr lang="en-US" sz="1400" dirty="0"/>
                </a:p>
              </p:txBody>
            </p:sp>
          </p:grp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9ADD40B-C64D-0539-F6A2-E5EC37B15BC1}"/>
                  </a:ext>
                </a:extLst>
              </p:cNvPr>
              <p:cNvSpPr txBox="1"/>
              <p:nvPr/>
            </p:nvSpPr>
            <p:spPr>
              <a:xfrm>
                <a:off x="11680" y="3440138"/>
                <a:ext cx="170229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Battery Life</a:t>
                </a:r>
                <a:endParaRPr lang="en-US" sz="1400" dirty="0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4D72DA-5134-5099-CED7-C61233E4D981}"/>
                </a:ext>
              </a:extLst>
            </p:cNvPr>
            <p:cNvSpPr txBox="1"/>
            <p:nvPr/>
          </p:nvSpPr>
          <p:spPr>
            <a:xfrm>
              <a:off x="1745286" y="6156304"/>
              <a:ext cx="210012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Up to 27h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929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- Gaming Chair</a:t>
            </a:r>
            <a:b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</a:b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4" name="Picture 3" descr="A picture containing furniture, seat, chair, black&#10;&#10;Description automatically generated">
            <a:extLst>
              <a:ext uri="{FF2B5EF4-FFF2-40B4-BE49-F238E27FC236}">
                <a16:creationId xmlns:a16="http://schemas.microsoft.com/office/drawing/2014/main" id="{E2A105D3-1BB8-7EF3-8275-F3856AF9A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53" y="1316038"/>
            <a:ext cx="2317224" cy="4733925"/>
          </a:xfrm>
          <a:prstGeom prst="rect">
            <a:avLst/>
          </a:prstGeom>
        </p:spPr>
      </p:pic>
      <p:pic>
        <p:nvPicPr>
          <p:cNvPr id="6" name="Picture 5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A4CA9495-F96B-9624-6160-5F23790B98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930" y="1320801"/>
            <a:ext cx="2522029" cy="4733925"/>
          </a:xfrm>
          <a:prstGeom prst="rect">
            <a:avLst/>
          </a:prstGeom>
        </p:spPr>
      </p:pic>
      <p:pic>
        <p:nvPicPr>
          <p:cNvPr id="8" name="Picture 7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F23B1DE1-B79B-46EA-3993-FBAB86FD4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12" y="1325563"/>
            <a:ext cx="2378083" cy="4738594"/>
          </a:xfrm>
          <a:prstGeom prst="rect">
            <a:avLst/>
          </a:prstGeom>
        </p:spPr>
      </p:pic>
      <p:pic>
        <p:nvPicPr>
          <p:cNvPr id="10" name="Picture 9" descr="A picture containing indoor, furniture, seat, chair&#10;&#10;Description automatically generated">
            <a:extLst>
              <a:ext uri="{FF2B5EF4-FFF2-40B4-BE49-F238E27FC236}">
                <a16:creationId xmlns:a16="http://schemas.microsoft.com/office/drawing/2014/main" id="{7777D24D-4937-0FBC-815D-D1EEB7F0C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948" y="1311368"/>
            <a:ext cx="2372226" cy="473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5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– Gaming Chairs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AD0CA6-B292-8651-F0CD-97EC43AF7F3B}"/>
              </a:ext>
            </a:extLst>
          </p:cNvPr>
          <p:cNvSpPr txBox="1"/>
          <p:nvPr/>
        </p:nvSpPr>
        <p:spPr>
          <a:xfrm>
            <a:off x="2006970" y="1069618"/>
            <a:ext cx="17022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AQIRYS Ymir</a:t>
            </a:r>
            <a:endParaRPr lang="en-US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4C4963-03B3-13DC-5A98-3C11D1D812A7}"/>
              </a:ext>
            </a:extLst>
          </p:cNvPr>
          <p:cNvSpPr txBox="1"/>
          <p:nvPr/>
        </p:nvSpPr>
        <p:spPr>
          <a:xfrm>
            <a:off x="4438653" y="1072026"/>
            <a:ext cx="2100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NOBLECHAIR HERO TX</a:t>
            </a:r>
            <a:endParaRPr lang="en-US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01FF97-1DA4-C3C7-4BC8-BF0EC0E585F1}"/>
              </a:ext>
            </a:extLst>
          </p:cNvPr>
          <p:cNvSpPr txBox="1"/>
          <p:nvPr/>
        </p:nvSpPr>
        <p:spPr>
          <a:xfrm>
            <a:off x="7320727" y="916283"/>
            <a:ext cx="1977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 err="1">
                <a:solidFill>
                  <a:schemeClr val="bg1"/>
                </a:solidFill>
                <a:latin typeface="Futura PT Book" panose="020B0502020204020303" pitchFamily="34" charset="0"/>
              </a:rPr>
              <a:t>Secretlab</a:t>
            </a:r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 OMEGA 2020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8F9343-B3C5-ABFC-8193-9A5DE8EBD2B0}"/>
              </a:ext>
            </a:extLst>
          </p:cNvPr>
          <p:cNvSpPr txBox="1"/>
          <p:nvPr/>
        </p:nvSpPr>
        <p:spPr>
          <a:xfrm>
            <a:off x="10009659" y="1069618"/>
            <a:ext cx="15780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Futura PT Book" panose="020B0502020204020303" pitchFamily="34" charset="0"/>
              </a:rPr>
              <a:t>Corsair TC200</a:t>
            </a:r>
            <a:endParaRPr lang="en-US" sz="14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BFB1D8E-0A7F-0BE8-B034-0156ABB1665D}"/>
              </a:ext>
            </a:extLst>
          </p:cNvPr>
          <p:cNvCxnSpPr>
            <a:cxnSpLocks/>
          </p:cNvCxnSpPr>
          <p:nvPr/>
        </p:nvCxnSpPr>
        <p:spPr>
          <a:xfrm flipV="1">
            <a:off x="426128" y="3179540"/>
            <a:ext cx="11487712" cy="153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6EDF4F1-52F7-26F3-CE8B-4B9FBD598288}"/>
              </a:ext>
            </a:extLst>
          </p:cNvPr>
          <p:cNvCxnSpPr/>
          <p:nvPr/>
        </p:nvCxnSpPr>
        <p:spPr>
          <a:xfrm>
            <a:off x="4438653" y="1663012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78AEEC-DDD6-9967-F953-7B81B4C0F878}"/>
              </a:ext>
            </a:extLst>
          </p:cNvPr>
          <p:cNvCxnSpPr/>
          <p:nvPr/>
        </p:nvCxnSpPr>
        <p:spPr>
          <a:xfrm>
            <a:off x="6828771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5E3E0A-98C1-2A6D-9B1E-CAF994500B4E}"/>
              </a:ext>
            </a:extLst>
          </p:cNvPr>
          <p:cNvCxnSpPr/>
          <p:nvPr/>
        </p:nvCxnSpPr>
        <p:spPr>
          <a:xfrm>
            <a:off x="9574875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7157917-1A72-E46C-FC50-B0D8E447BC50}"/>
              </a:ext>
            </a:extLst>
          </p:cNvPr>
          <p:cNvCxnSpPr/>
          <p:nvPr/>
        </p:nvCxnSpPr>
        <p:spPr>
          <a:xfrm>
            <a:off x="1702991" y="1613720"/>
            <a:ext cx="0" cy="50889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5D61CBA-F1D8-6A5B-C617-0446AEB951C3}"/>
              </a:ext>
            </a:extLst>
          </p:cNvPr>
          <p:cNvGrpSpPr/>
          <p:nvPr/>
        </p:nvGrpSpPr>
        <p:grpSpPr>
          <a:xfrm>
            <a:off x="25137" y="3229077"/>
            <a:ext cx="11580565" cy="350580"/>
            <a:chOff x="25137" y="3365707"/>
            <a:chExt cx="11580565" cy="35058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796B7A2-1E61-0704-854B-5A52F75D2A50}"/>
                </a:ext>
              </a:extLst>
            </p:cNvPr>
            <p:cNvSpPr txBox="1"/>
            <p:nvPr/>
          </p:nvSpPr>
          <p:spPr>
            <a:xfrm>
              <a:off x="25137" y="3365707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MSRP</a:t>
              </a:r>
              <a:endParaRPr lang="en-US" sz="1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A40699-94C8-226B-5F8D-B263FA9DA8B6}"/>
                </a:ext>
              </a:extLst>
            </p:cNvPr>
            <p:cNvSpPr txBox="1"/>
            <p:nvPr/>
          </p:nvSpPr>
          <p:spPr>
            <a:xfrm>
              <a:off x="2006970" y="3408510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70C0"/>
                  </a:solidFill>
                  <a:latin typeface="Futura PT Book" panose="020B0502020204020303" pitchFamily="34" charset="0"/>
                </a:rPr>
                <a:t>379.99 </a:t>
              </a:r>
              <a:r>
                <a:rPr lang="en-GB" sz="1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€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1E05C84-1325-0A5A-A9BA-1D7A4B6719BC}"/>
                </a:ext>
              </a:extLst>
            </p:cNvPr>
            <p:cNvSpPr txBox="1"/>
            <p:nvPr/>
          </p:nvSpPr>
          <p:spPr>
            <a:xfrm>
              <a:off x="4604573" y="3408510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419.99 </a:t>
              </a:r>
              <a:r>
                <a:rPr lang="en-GB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€</a:t>
              </a:r>
              <a:endParaRPr lang="en-US" sz="1400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D516AF7-CC28-BF00-1143-5B24A0DCCF13}"/>
                </a:ext>
              </a:extLst>
            </p:cNvPr>
            <p:cNvSpPr txBox="1"/>
            <p:nvPr/>
          </p:nvSpPr>
          <p:spPr>
            <a:xfrm>
              <a:off x="7378789" y="3408510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449.99 </a:t>
              </a:r>
              <a:r>
                <a:rPr lang="en-GB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€</a:t>
              </a:r>
              <a:endParaRPr lang="en-US" sz="1400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58D7C30-0E73-5887-5D72-96143FB53599}"/>
                </a:ext>
              </a:extLst>
            </p:cNvPr>
            <p:cNvSpPr txBox="1"/>
            <p:nvPr/>
          </p:nvSpPr>
          <p:spPr>
            <a:xfrm>
              <a:off x="9903409" y="3408510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389.99 </a:t>
              </a:r>
              <a:r>
                <a:rPr lang="en-GB" sz="1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€</a:t>
              </a:r>
              <a:endParaRPr lang="en-US" sz="1400" dirty="0"/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60FE9D0-E195-E3DF-E667-80D45152D28B}"/>
              </a:ext>
            </a:extLst>
          </p:cNvPr>
          <p:cNvGrpSpPr/>
          <p:nvPr/>
        </p:nvGrpSpPr>
        <p:grpSpPr>
          <a:xfrm>
            <a:off x="25137" y="3570477"/>
            <a:ext cx="11580565" cy="350580"/>
            <a:chOff x="25137" y="3654557"/>
            <a:chExt cx="11580565" cy="35058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47B9648-DD58-7C52-F364-7FEF4FB60A84}"/>
                </a:ext>
              </a:extLst>
            </p:cNvPr>
            <p:cNvSpPr txBox="1"/>
            <p:nvPr/>
          </p:nvSpPr>
          <p:spPr>
            <a:xfrm>
              <a:off x="25137" y="3654557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Maximum Load</a:t>
              </a:r>
              <a:endParaRPr lang="en-US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42D12C-AAA1-B32F-10F2-9DB5EDA946B6}"/>
                </a:ext>
              </a:extLst>
            </p:cNvPr>
            <p:cNvSpPr txBox="1"/>
            <p:nvPr/>
          </p:nvSpPr>
          <p:spPr>
            <a:xfrm>
              <a:off x="2006970" y="3697360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70C0"/>
                  </a:solidFill>
                  <a:latin typeface="Futura PT Book" panose="020B0502020204020303" pitchFamily="34" charset="0"/>
                </a:rPr>
                <a:t>160 kg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3C9BB3F-D61C-F157-E393-200C784135FC}"/>
                </a:ext>
              </a:extLst>
            </p:cNvPr>
            <p:cNvSpPr txBox="1"/>
            <p:nvPr/>
          </p:nvSpPr>
          <p:spPr>
            <a:xfrm>
              <a:off x="4604573" y="3697360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150 kg</a:t>
              </a:r>
              <a:endParaRPr lang="en-US" sz="1400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D9D1AAC0-77EF-551D-0454-11D27E336ACD}"/>
                </a:ext>
              </a:extLst>
            </p:cNvPr>
            <p:cNvSpPr txBox="1"/>
            <p:nvPr/>
          </p:nvSpPr>
          <p:spPr>
            <a:xfrm>
              <a:off x="7378789" y="3697360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110 kg</a:t>
              </a:r>
              <a:endParaRPr lang="en-US" sz="1400" dirty="0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15AA311-6D4F-D147-00E5-2001AADA18A7}"/>
                </a:ext>
              </a:extLst>
            </p:cNvPr>
            <p:cNvSpPr txBox="1"/>
            <p:nvPr/>
          </p:nvSpPr>
          <p:spPr>
            <a:xfrm>
              <a:off x="9903409" y="3697360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120 kg</a:t>
              </a:r>
              <a:endParaRPr lang="en-US" sz="1400" dirty="0"/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773DD50F-7847-A8CE-6C9D-ACE584A74D0B}"/>
              </a:ext>
            </a:extLst>
          </p:cNvPr>
          <p:cNvGrpSpPr/>
          <p:nvPr/>
        </p:nvGrpSpPr>
        <p:grpSpPr>
          <a:xfrm>
            <a:off x="25137" y="3911878"/>
            <a:ext cx="11580565" cy="350580"/>
            <a:chOff x="25137" y="3943408"/>
            <a:chExt cx="11580565" cy="35058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28ECD26-5EFB-77D0-86BE-4F310EC059EF}"/>
                </a:ext>
              </a:extLst>
            </p:cNvPr>
            <p:cNvSpPr txBox="1"/>
            <p:nvPr/>
          </p:nvSpPr>
          <p:spPr>
            <a:xfrm>
              <a:off x="25137" y="3943408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Lumbar support</a:t>
              </a:r>
              <a:endParaRPr lang="en-US" sz="14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D6C3F7C-FAA4-2FB7-9A52-C4BBFD6B1F72}"/>
                </a:ext>
              </a:extLst>
            </p:cNvPr>
            <p:cNvSpPr txBox="1"/>
            <p:nvPr/>
          </p:nvSpPr>
          <p:spPr>
            <a:xfrm>
              <a:off x="2006970" y="3986211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Yes</a:t>
              </a:r>
              <a:endParaRPr lang="en-US" sz="1400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9AC12B2-CC3B-B202-6697-B2277B80E38C}"/>
                </a:ext>
              </a:extLst>
            </p:cNvPr>
            <p:cNvSpPr txBox="1"/>
            <p:nvPr/>
          </p:nvSpPr>
          <p:spPr>
            <a:xfrm>
              <a:off x="4604573" y="3986211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Yes</a:t>
              </a:r>
              <a:endParaRPr lang="en-US" sz="1400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76BEEAB3-D0A2-3931-072E-C945F55702E8}"/>
                </a:ext>
              </a:extLst>
            </p:cNvPr>
            <p:cNvSpPr txBox="1"/>
            <p:nvPr/>
          </p:nvSpPr>
          <p:spPr>
            <a:xfrm>
              <a:off x="7378789" y="3986211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Yes - optional</a:t>
              </a:r>
              <a:endParaRPr lang="en-US" sz="1400" dirty="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B7ECF5D-54FC-8BCB-5B0B-E0EB21B31E02}"/>
                </a:ext>
              </a:extLst>
            </p:cNvPr>
            <p:cNvSpPr txBox="1"/>
            <p:nvPr/>
          </p:nvSpPr>
          <p:spPr>
            <a:xfrm>
              <a:off x="9903409" y="3986211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Yes</a:t>
              </a:r>
              <a:endParaRPr lang="en-US" sz="1400" dirty="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9E89BDD-9CBC-FF7C-C778-4E1C3EFA0512}"/>
              </a:ext>
            </a:extLst>
          </p:cNvPr>
          <p:cNvGrpSpPr/>
          <p:nvPr/>
        </p:nvGrpSpPr>
        <p:grpSpPr>
          <a:xfrm>
            <a:off x="25137" y="4221749"/>
            <a:ext cx="11580565" cy="350580"/>
            <a:chOff x="25137" y="4232259"/>
            <a:chExt cx="11580565" cy="35058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E0A777-ECE4-C039-20E6-3A29A60C1629}"/>
                </a:ext>
              </a:extLst>
            </p:cNvPr>
            <p:cNvSpPr txBox="1"/>
            <p:nvPr/>
          </p:nvSpPr>
          <p:spPr>
            <a:xfrm>
              <a:off x="25137" y="4232259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Cervical support</a:t>
              </a:r>
              <a:endParaRPr lang="en-US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92593C-CE4B-CEE7-4BD7-55CC14609E00}"/>
                </a:ext>
              </a:extLst>
            </p:cNvPr>
            <p:cNvSpPr txBox="1"/>
            <p:nvPr/>
          </p:nvSpPr>
          <p:spPr>
            <a:xfrm>
              <a:off x="2006970" y="4275062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Yes</a:t>
              </a:r>
              <a:endParaRPr lang="en-US" sz="1400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C4D141B-B98B-162A-381C-EB06DC2548EE}"/>
                </a:ext>
              </a:extLst>
            </p:cNvPr>
            <p:cNvSpPr txBox="1"/>
            <p:nvPr/>
          </p:nvSpPr>
          <p:spPr>
            <a:xfrm>
              <a:off x="4604573" y="4275062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Yes</a:t>
              </a:r>
              <a:endParaRPr lang="en-US" sz="1400" dirty="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393EEAA-961E-C414-1BDE-D87650DBD906}"/>
                </a:ext>
              </a:extLst>
            </p:cNvPr>
            <p:cNvSpPr txBox="1"/>
            <p:nvPr/>
          </p:nvSpPr>
          <p:spPr>
            <a:xfrm>
              <a:off x="7378789" y="4275062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Yes</a:t>
              </a:r>
              <a:endParaRPr lang="en-US" sz="1400" dirty="0"/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452B1860-A167-1F83-9193-8C5C2F63A85D}"/>
                </a:ext>
              </a:extLst>
            </p:cNvPr>
            <p:cNvSpPr txBox="1"/>
            <p:nvPr/>
          </p:nvSpPr>
          <p:spPr>
            <a:xfrm>
              <a:off x="9903409" y="4275062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Yes</a:t>
              </a:r>
              <a:endParaRPr lang="en-US" sz="1400" dirty="0"/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88FD68D-BD22-96CC-F58D-38197D4A5B94}"/>
              </a:ext>
            </a:extLst>
          </p:cNvPr>
          <p:cNvGrpSpPr/>
          <p:nvPr/>
        </p:nvGrpSpPr>
        <p:grpSpPr>
          <a:xfrm>
            <a:off x="25137" y="4489580"/>
            <a:ext cx="11788938" cy="346173"/>
            <a:chOff x="25137" y="4521110"/>
            <a:chExt cx="11788938" cy="346173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F5C72E14-A274-0D6F-265C-1340A3985543}"/>
                </a:ext>
              </a:extLst>
            </p:cNvPr>
            <p:cNvSpPr txBox="1"/>
            <p:nvPr/>
          </p:nvSpPr>
          <p:spPr>
            <a:xfrm>
              <a:off x="25137" y="4521110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Casters</a:t>
              </a:r>
              <a:endParaRPr lang="en-US" sz="1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6FBAB6D-8FE7-22D0-926A-1921E85109A4}"/>
                </a:ext>
              </a:extLst>
            </p:cNvPr>
            <p:cNvSpPr txBox="1"/>
            <p:nvPr/>
          </p:nvSpPr>
          <p:spPr>
            <a:xfrm>
              <a:off x="2001379" y="4559506"/>
              <a:ext cx="198183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70C0"/>
                  </a:solidFill>
                  <a:latin typeface="Futura PT Book" panose="020B0502020204020303" pitchFamily="34" charset="0"/>
                </a:rPr>
                <a:t>3-inch Nylon (5 pcs)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98B9190-F609-B815-0AD8-F2B148155709}"/>
                </a:ext>
              </a:extLst>
            </p:cNvPr>
            <p:cNvSpPr txBox="1"/>
            <p:nvPr/>
          </p:nvSpPr>
          <p:spPr>
            <a:xfrm>
              <a:off x="4457133" y="4559506"/>
              <a:ext cx="212474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2.4-inch Nylon (5 pcs)</a:t>
              </a:r>
              <a:endParaRPr lang="en-US" sz="1400" dirty="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1D19BA5-BDC1-BA60-35AD-3BEA1C47F38B}"/>
                </a:ext>
              </a:extLst>
            </p:cNvPr>
            <p:cNvSpPr txBox="1"/>
            <p:nvPr/>
          </p:nvSpPr>
          <p:spPr>
            <a:xfrm>
              <a:off x="7320925" y="4559506"/>
              <a:ext cx="197730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XL PU </a:t>
              </a:r>
              <a:r>
                <a:rPr lang="fr-FR" sz="1400" dirty="0" err="1">
                  <a:solidFill>
                    <a:schemeClr val="bg1"/>
                  </a:solidFill>
                  <a:latin typeface="Futura PT Book" panose="020B0502020204020303" pitchFamily="34" charset="0"/>
                </a:rPr>
                <a:t>coated</a:t>
              </a:r>
              <a:r>
                <a:rPr lang="fr-FR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 (5 pcs)</a:t>
              </a:r>
              <a:endParaRPr lang="en-US" sz="1400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28E1E18B-EC13-B052-B702-81ACC0DC4164}"/>
                </a:ext>
              </a:extLst>
            </p:cNvPr>
            <p:cNvSpPr txBox="1"/>
            <p:nvPr/>
          </p:nvSpPr>
          <p:spPr>
            <a:xfrm>
              <a:off x="9783248" y="4559506"/>
              <a:ext cx="20308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2.4-inch Nylon (5 pcs)</a:t>
              </a:r>
              <a:endParaRPr lang="en-US" sz="1400" dirty="0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1C2000D5-CCAA-D18C-7BE5-55382CA1F4E6}"/>
              </a:ext>
            </a:extLst>
          </p:cNvPr>
          <p:cNvGrpSpPr/>
          <p:nvPr/>
        </p:nvGrpSpPr>
        <p:grpSpPr>
          <a:xfrm>
            <a:off x="25137" y="4809961"/>
            <a:ext cx="11580565" cy="350580"/>
            <a:chOff x="25137" y="4809961"/>
            <a:chExt cx="11580565" cy="350580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9A92561E-732F-1298-A9ED-18EB9C1241E7}"/>
                </a:ext>
              </a:extLst>
            </p:cNvPr>
            <p:cNvSpPr txBox="1"/>
            <p:nvPr/>
          </p:nvSpPr>
          <p:spPr>
            <a:xfrm>
              <a:off x="25137" y="4809961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Frame Type</a:t>
              </a:r>
              <a:endParaRPr lang="en-US" sz="14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B46443-B3BA-6C77-6BAB-C8149E91890A}"/>
                </a:ext>
              </a:extLst>
            </p:cNvPr>
            <p:cNvSpPr txBox="1"/>
            <p:nvPr/>
          </p:nvSpPr>
          <p:spPr>
            <a:xfrm>
              <a:off x="2006970" y="4852764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70C0"/>
                  </a:solidFill>
                  <a:latin typeface="Futura PT Book" panose="020B0502020204020303" pitchFamily="34" charset="0"/>
                </a:rPr>
                <a:t>Carbon Steel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737B11F-7927-38DD-CEFA-9DABB814AD49}"/>
                </a:ext>
              </a:extLst>
            </p:cNvPr>
            <p:cNvSpPr txBox="1"/>
            <p:nvPr/>
          </p:nvSpPr>
          <p:spPr>
            <a:xfrm>
              <a:off x="4604573" y="4852764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Robust steel</a:t>
              </a:r>
              <a:endParaRPr lang="en-US" sz="1400" dirty="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312CE99-41EB-7A05-963C-1545BF168012}"/>
                </a:ext>
              </a:extLst>
            </p:cNvPr>
            <p:cNvSpPr txBox="1"/>
            <p:nvPr/>
          </p:nvSpPr>
          <p:spPr>
            <a:xfrm>
              <a:off x="7378789" y="4852764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Steel</a:t>
              </a:r>
              <a:endParaRPr lang="en-US" sz="1400" dirty="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90DD7180-CB06-B8E7-5760-F749455A5BA1}"/>
                </a:ext>
              </a:extLst>
            </p:cNvPr>
            <p:cNvSpPr txBox="1"/>
            <p:nvPr/>
          </p:nvSpPr>
          <p:spPr>
            <a:xfrm>
              <a:off x="9903409" y="4852764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Steel</a:t>
              </a:r>
              <a:endParaRPr lang="en-US" sz="1400" dirty="0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2174C93-BB69-1227-78E7-AB37D51E20D6}"/>
              </a:ext>
            </a:extLst>
          </p:cNvPr>
          <p:cNvGrpSpPr/>
          <p:nvPr/>
        </p:nvGrpSpPr>
        <p:grpSpPr>
          <a:xfrm>
            <a:off x="25137" y="5098811"/>
            <a:ext cx="11580565" cy="350580"/>
            <a:chOff x="25137" y="5098811"/>
            <a:chExt cx="11580565" cy="35058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9ADD40B-C64D-0539-F6A2-E5EC37B15BC1}"/>
                </a:ext>
              </a:extLst>
            </p:cNvPr>
            <p:cNvSpPr txBox="1"/>
            <p:nvPr/>
          </p:nvSpPr>
          <p:spPr>
            <a:xfrm>
              <a:off x="25137" y="5098811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Upholstery Type</a:t>
              </a:r>
              <a:endParaRPr lang="en-US" sz="1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6F5B53B-80E9-8F89-DAF7-CA6242CE224F}"/>
                </a:ext>
              </a:extLst>
            </p:cNvPr>
            <p:cNvSpPr txBox="1"/>
            <p:nvPr/>
          </p:nvSpPr>
          <p:spPr>
            <a:xfrm>
              <a:off x="1848062" y="5141613"/>
              <a:ext cx="21759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High-Quality Fabric</a:t>
              </a:r>
              <a:endParaRPr lang="en-US" sz="1400" dirty="0"/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017061B4-A749-11E4-DD34-97517CB204F3}"/>
                </a:ext>
              </a:extLst>
            </p:cNvPr>
            <p:cNvSpPr txBox="1"/>
            <p:nvPr/>
          </p:nvSpPr>
          <p:spPr>
            <a:xfrm>
              <a:off x="4604573" y="5141614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Fabric</a:t>
              </a:r>
              <a:endParaRPr lang="en-US" sz="1400" dirty="0"/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BEFB6A8-64BB-1736-9414-18256AFFA02B}"/>
                </a:ext>
              </a:extLst>
            </p:cNvPr>
            <p:cNvSpPr txBox="1"/>
            <p:nvPr/>
          </p:nvSpPr>
          <p:spPr>
            <a:xfrm>
              <a:off x="7149776" y="5141613"/>
              <a:ext cx="213214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Soft-Weave Fabric</a:t>
              </a:r>
              <a:endParaRPr lang="en-US" sz="1400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3D447395-3631-5C34-2DF5-D5D9BA1EA1E8}"/>
                </a:ext>
              </a:extLst>
            </p:cNvPr>
            <p:cNvSpPr txBox="1"/>
            <p:nvPr/>
          </p:nvSpPr>
          <p:spPr>
            <a:xfrm>
              <a:off x="9903409" y="5141614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 Soft Fabric</a:t>
              </a:r>
              <a:endParaRPr lang="en-US" sz="1400" dirty="0"/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6685B81-AED3-59DA-D624-55B48D386F65}"/>
              </a:ext>
            </a:extLst>
          </p:cNvPr>
          <p:cNvGrpSpPr/>
          <p:nvPr/>
        </p:nvGrpSpPr>
        <p:grpSpPr>
          <a:xfrm>
            <a:off x="25137" y="5387661"/>
            <a:ext cx="11580565" cy="350580"/>
            <a:chOff x="25137" y="5387661"/>
            <a:chExt cx="11580565" cy="35058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E7646A9-89BE-02F2-68DD-777D5C4856E3}"/>
                </a:ext>
              </a:extLst>
            </p:cNvPr>
            <p:cNvSpPr txBox="1"/>
            <p:nvPr/>
          </p:nvSpPr>
          <p:spPr>
            <a:xfrm>
              <a:off x="25137" y="5387661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Gas Piston</a:t>
              </a:r>
              <a:endParaRPr lang="en-US" sz="1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A038A4-A9E3-C8AB-75B3-2EBE8CD043F7}"/>
                </a:ext>
              </a:extLst>
            </p:cNvPr>
            <p:cNvSpPr txBox="1"/>
            <p:nvPr/>
          </p:nvSpPr>
          <p:spPr>
            <a:xfrm>
              <a:off x="2006970" y="5430464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Class 4</a:t>
              </a:r>
              <a:endParaRPr lang="en-US" sz="1400" dirty="0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4DB2820-FBB8-E2B6-42CF-519BB6FDDA1B}"/>
                </a:ext>
              </a:extLst>
            </p:cNvPr>
            <p:cNvSpPr txBox="1"/>
            <p:nvPr/>
          </p:nvSpPr>
          <p:spPr>
            <a:xfrm>
              <a:off x="4604573" y="5430464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Class 4</a:t>
              </a:r>
              <a:endParaRPr lang="en-US" sz="1400" dirty="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4BCB41D-DFAA-335E-E4C8-252D86AD09B4}"/>
                </a:ext>
              </a:extLst>
            </p:cNvPr>
            <p:cNvSpPr txBox="1"/>
            <p:nvPr/>
          </p:nvSpPr>
          <p:spPr>
            <a:xfrm>
              <a:off x="7378789" y="5430464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Class 4</a:t>
              </a:r>
              <a:endParaRPr lang="en-US" sz="1400" dirty="0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B3512CA-79A0-4A02-B9BF-580CFE823195}"/>
                </a:ext>
              </a:extLst>
            </p:cNvPr>
            <p:cNvSpPr txBox="1"/>
            <p:nvPr/>
          </p:nvSpPr>
          <p:spPr>
            <a:xfrm>
              <a:off x="9903409" y="5430464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Class 3</a:t>
              </a:r>
              <a:endParaRPr lang="en-US" sz="1400" dirty="0"/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B9144E6A-1137-FF1B-6977-42369BF82898}"/>
              </a:ext>
            </a:extLst>
          </p:cNvPr>
          <p:cNvGrpSpPr/>
          <p:nvPr/>
        </p:nvGrpSpPr>
        <p:grpSpPr>
          <a:xfrm>
            <a:off x="25137" y="5676512"/>
            <a:ext cx="11580565" cy="350580"/>
            <a:chOff x="25137" y="5676512"/>
            <a:chExt cx="11580565" cy="35058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350FF0-EFC0-7C00-DE6B-FBF0DD9C52C8}"/>
                </a:ext>
              </a:extLst>
            </p:cNvPr>
            <p:cNvSpPr txBox="1"/>
            <p:nvPr/>
          </p:nvSpPr>
          <p:spPr>
            <a:xfrm>
              <a:off x="25137" y="5676512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Mechanism</a:t>
              </a:r>
              <a:endParaRPr lang="en-US" sz="1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C72D98-A5D5-4EED-400A-E83E46FBA8F2}"/>
                </a:ext>
              </a:extLst>
            </p:cNvPr>
            <p:cNvSpPr txBox="1"/>
            <p:nvPr/>
          </p:nvSpPr>
          <p:spPr>
            <a:xfrm>
              <a:off x="2006970" y="5719315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Frog</a:t>
              </a:r>
              <a:endParaRPr lang="en-US" sz="1400" dirty="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075A183-393D-3A76-D4CB-FFB15DC75831}"/>
                </a:ext>
              </a:extLst>
            </p:cNvPr>
            <p:cNvSpPr txBox="1"/>
            <p:nvPr/>
          </p:nvSpPr>
          <p:spPr>
            <a:xfrm>
              <a:off x="4604573" y="5719315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Frog</a:t>
              </a:r>
              <a:endParaRPr lang="en-US" sz="1400" dirty="0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AB738766-D5A2-717B-7CD1-F9D83B202FED}"/>
                </a:ext>
              </a:extLst>
            </p:cNvPr>
            <p:cNvSpPr txBox="1"/>
            <p:nvPr/>
          </p:nvSpPr>
          <p:spPr>
            <a:xfrm>
              <a:off x="7378789" y="5719315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Frog</a:t>
              </a:r>
              <a:endParaRPr lang="en-US" sz="1400" dirty="0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7D3050DB-E7BB-A9DC-7BF0-2B6B6E438E55}"/>
                </a:ext>
              </a:extLst>
            </p:cNvPr>
            <p:cNvSpPr txBox="1"/>
            <p:nvPr/>
          </p:nvSpPr>
          <p:spPr>
            <a:xfrm>
              <a:off x="9903409" y="5719315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Butterfly</a:t>
              </a:r>
              <a:endParaRPr lang="en-US" sz="1400" dirty="0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A5C17FB-0607-EA09-0521-D83122F0E902}"/>
              </a:ext>
            </a:extLst>
          </p:cNvPr>
          <p:cNvGrpSpPr/>
          <p:nvPr/>
        </p:nvGrpSpPr>
        <p:grpSpPr>
          <a:xfrm>
            <a:off x="25137" y="5965363"/>
            <a:ext cx="11580565" cy="566023"/>
            <a:chOff x="25137" y="5965363"/>
            <a:chExt cx="11580565" cy="56602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D8684F-D364-5CBD-825C-837663FBD74A}"/>
                </a:ext>
              </a:extLst>
            </p:cNvPr>
            <p:cNvSpPr txBox="1"/>
            <p:nvPr/>
          </p:nvSpPr>
          <p:spPr>
            <a:xfrm>
              <a:off x="25137" y="5965363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Certification</a:t>
              </a:r>
              <a:endParaRPr lang="en-US" sz="14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1C5433-6AFC-D184-EEF8-F883004768DD}"/>
                </a:ext>
              </a:extLst>
            </p:cNvPr>
            <p:cNvSpPr txBox="1"/>
            <p:nvPr/>
          </p:nvSpPr>
          <p:spPr>
            <a:xfrm>
              <a:off x="1702992" y="6008166"/>
              <a:ext cx="247994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70C0"/>
                  </a:solidFill>
                  <a:latin typeface="Futura PT Book" panose="020B0502020204020303" pitchFamily="34" charset="0"/>
                </a:rPr>
                <a:t>EN 1335-1:2021 &amp; EN 1335-2:2019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8EF6CC7C-0A34-5459-412C-645AA44802ED}"/>
                </a:ext>
              </a:extLst>
            </p:cNvPr>
            <p:cNvSpPr txBox="1"/>
            <p:nvPr/>
          </p:nvSpPr>
          <p:spPr>
            <a:xfrm>
              <a:off x="4604573" y="6008166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DIN EN 1335</a:t>
              </a:r>
              <a:endParaRPr lang="en-US" sz="1400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7BAE660-4CA3-42BA-E558-A5375365111B}"/>
                </a:ext>
              </a:extLst>
            </p:cNvPr>
            <p:cNvSpPr txBox="1"/>
            <p:nvPr/>
          </p:nvSpPr>
          <p:spPr>
            <a:xfrm>
              <a:off x="7378789" y="6008166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EN 1335-2:2019</a:t>
              </a:r>
              <a:endParaRPr lang="en-US" sz="1400" dirty="0"/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383C502E-D1DC-BA50-7631-6EF00154DE47}"/>
                </a:ext>
              </a:extLst>
            </p:cNvPr>
            <p:cNvSpPr txBox="1"/>
            <p:nvPr/>
          </p:nvSpPr>
          <p:spPr>
            <a:xfrm>
              <a:off x="9903409" y="6008166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No</a:t>
              </a:r>
              <a:endParaRPr lang="en-US" sz="1400" dirty="0"/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A9C5D9C4-6B25-3F19-9515-4A5FD3428965}"/>
              </a:ext>
            </a:extLst>
          </p:cNvPr>
          <p:cNvGrpSpPr/>
          <p:nvPr/>
        </p:nvGrpSpPr>
        <p:grpSpPr>
          <a:xfrm>
            <a:off x="25137" y="6401352"/>
            <a:ext cx="11580565" cy="350580"/>
            <a:chOff x="25137" y="6254212"/>
            <a:chExt cx="11580565" cy="3505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F84E8EA-DAD5-3A60-B172-77C019BC17D4}"/>
                </a:ext>
              </a:extLst>
            </p:cNvPr>
            <p:cNvSpPr txBox="1"/>
            <p:nvPr/>
          </p:nvSpPr>
          <p:spPr>
            <a:xfrm>
              <a:off x="25137" y="6254212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Extra</a:t>
              </a:r>
              <a:endParaRPr lang="en-US" sz="14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9A812B1-7EFC-55BC-71B2-F2DB1E6EDAB4}"/>
                </a:ext>
              </a:extLst>
            </p:cNvPr>
            <p:cNvSpPr txBox="1"/>
            <p:nvPr/>
          </p:nvSpPr>
          <p:spPr>
            <a:xfrm>
              <a:off x="1769306" y="6297015"/>
              <a:ext cx="257955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70C0"/>
                  </a:solidFill>
                  <a:latin typeface="Futura PT Book" panose="020B0502020204020303" pitchFamily="34" charset="0"/>
                </a:rPr>
                <a:t>3-inch Silent Wheels (5pcs)</a:t>
              </a:r>
              <a:endParaRPr lang="en-US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7AFDD61-ABA8-40C8-418A-37B36B5699AE}"/>
                </a:ext>
              </a:extLst>
            </p:cNvPr>
            <p:cNvSpPr txBox="1"/>
            <p:nvPr/>
          </p:nvSpPr>
          <p:spPr>
            <a:xfrm>
              <a:off x="4604573" y="6297015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No</a:t>
              </a:r>
              <a:endParaRPr lang="en-US" sz="1400" dirty="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83E4A96-3DBE-11B2-8B4E-FD2CCBED6D31}"/>
                </a:ext>
              </a:extLst>
            </p:cNvPr>
            <p:cNvSpPr txBox="1"/>
            <p:nvPr/>
          </p:nvSpPr>
          <p:spPr>
            <a:xfrm>
              <a:off x="7378789" y="6297015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No</a:t>
              </a:r>
              <a:endParaRPr lang="en-US" sz="1400" dirty="0"/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7A015F76-6663-AFB5-0A81-7F939233F426}"/>
                </a:ext>
              </a:extLst>
            </p:cNvPr>
            <p:cNvSpPr txBox="1"/>
            <p:nvPr/>
          </p:nvSpPr>
          <p:spPr>
            <a:xfrm>
              <a:off x="9903409" y="6297015"/>
              <a:ext cx="17022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No</a:t>
              </a:r>
              <a:endParaRPr lang="en-US" sz="1400" dirty="0"/>
            </a:p>
          </p:txBody>
        </p:sp>
      </p:grpSp>
      <p:pic>
        <p:nvPicPr>
          <p:cNvPr id="143" name="Picture 142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C3D7618D-2592-FA42-6B7A-BF37E7A8E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671" y="1439503"/>
            <a:ext cx="886534" cy="1664051"/>
          </a:xfrm>
          <a:prstGeom prst="rect">
            <a:avLst/>
          </a:prstGeom>
        </p:spPr>
      </p:pic>
      <p:pic>
        <p:nvPicPr>
          <p:cNvPr id="145" name="Picture 144" descr="A picture containing seat, chair&#10;&#10;Description automatically generated">
            <a:extLst>
              <a:ext uri="{FF2B5EF4-FFF2-40B4-BE49-F238E27FC236}">
                <a16:creationId xmlns:a16="http://schemas.microsoft.com/office/drawing/2014/main" id="{358313D6-243B-6DC3-C68C-5CB4F8D0D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70" y="1395252"/>
            <a:ext cx="971561" cy="1702802"/>
          </a:xfrm>
          <a:prstGeom prst="rect">
            <a:avLst/>
          </a:prstGeom>
        </p:spPr>
      </p:pic>
      <p:pic>
        <p:nvPicPr>
          <p:cNvPr id="149" name="Picture 148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39632C0C-4B4A-8C48-8C83-8EDBBEFC3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705" y="1367086"/>
            <a:ext cx="1767591" cy="1767591"/>
          </a:xfrm>
          <a:prstGeom prst="rect">
            <a:avLst/>
          </a:prstGeom>
        </p:spPr>
      </p:pic>
      <p:pic>
        <p:nvPicPr>
          <p:cNvPr id="153" name="Picture 152" descr="A picture containing indoor, furniture, seat, dark&#10;&#10;Description automatically generated">
            <a:extLst>
              <a:ext uri="{FF2B5EF4-FFF2-40B4-BE49-F238E27FC236}">
                <a16:creationId xmlns:a16="http://schemas.microsoft.com/office/drawing/2014/main" id="{C6460119-CC33-A623-3C65-648AD4A100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431" y="1325564"/>
            <a:ext cx="1932192" cy="19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3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– PC Case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4" name="Picture 3" descr="A picture containing text, light, traffic, electronics&#10;&#10;Description automatically generated">
            <a:extLst>
              <a:ext uri="{FF2B5EF4-FFF2-40B4-BE49-F238E27FC236}">
                <a16:creationId xmlns:a16="http://schemas.microsoft.com/office/drawing/2014/main" id="{03738E4D-512B-7EEC-CEC0-5BDA88D32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714500"/>
            <a:ext cx="2950721" cy="4181474"/>
          </a:xfrm>
          <a:prstGeom prst="rect">
            <a:avLst/>
          </a:prstGeom>
        </p:spPr>
      </p:pic>
      <p:pic>
        <p:nvPicPr>
          <p:cNvPr id="6" name="Picture 5" descr="A picture containing text, electronics, open, computer&#10;&#10;Description automatically generated">
            <a:extLst>
              <a:ext uri="{FF2B5EF4-FFF2-40B4-BE49-F238E27FC236}">
                <a16:creationId xmlns:a16="http://schemas.microsoft.com/office/drawing/2014/main" id="{AF195922-88E2-D2D3-D7A8-BCF4096A7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72" y="1557337"/>
            <a:ext cx="3032728" cy="43386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D48198-5852-F535-4DE7-192B99710A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581" y="1657952"/>
            <a:ext cx="3592531" cy="423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57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utura Bk BT" panose="020B0502020204020303" pitchFamily="34" charset="0"/>
              </a:rPr>
              <a:t>Who is AQIRYS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480149-D0B5-062F-9281-5A72F35354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Futura PT Book" panose="020B0502020204020303" pitchFamily="34" charset="0"/>
              </a:rPr>
              <a:t>As stated by our motto, "All About Gaming," AQIRYS is about IT products dedicated to gaming. Our solutions focus on variety, quality, and affordability, being developed, customized, and fine-tuned in Europe by a passionate team with over 17 years of expertise in the IT &amp; gaming industry.</a:t>
            </a:r>
          </a:p>
          <a:p>
            <a:endParaRPr lang="en-GB" sz="1800" dirty="0">
              <a:solidFill>
                <a:schemeClr val="bg1"/>
              </a:solidFill>
              <a:latin typeface="Futura PT Book" panose="020B0502020204020303" pitchFamily="34" charset="0"/>
            </a:endParaRPr>
          </a:p>
          <a:p>
            <a:r>
              <a:rPr lang="en-GB" sz="1800" dirty="0">
                <a:solidFill>
                  <a:schemeClr val="bg1"/>
                </a:solidFill>
                <a:latin typeface="Futura PT Book" panose="020B0502020204020303" pitchFamily="34" charset="0"/>
              </a:rPr>
              <a:t>We strive to offer these products to people passionate about gaming within a dynamic environment and with a cool voice, making them feel satisfied and recognized.</a:t>
            </a:r>
            <a:endParaRPr lang="en-US" sz="18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pic>
        <p:nvPicPr>
          <p:cNvPr id="6" name="Picture 5" descr="A group of people sitting at a table with headphones on&#10;&#10;Description automatically generated with low confidence">
            <a:extLst>
              <a:ext uri="{FF2B5EF4-FFF2-40B4-BE49-F238E27FC236}">
                <a16:creationId xmlns:a16="http://schemas.microsoft.com/office/drawing/2014/main" id="{A1990D53-B7BA-AAE3-17D1-3986F2A21E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19329" b="8704"/>
          <a:stretch/>
        </p:blipFill>
        <p:spPr>
          <a:xfrm>
            <a:off x="6771416" y="791573"/>
            <a:ext cx="4464050" cy="549000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07539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– CPU Coolers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4" name="Picture 3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A8C64438-E32D-DDE9-6B72-AC4E8CBEA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4997"/>
            <a:ext cx="3048006" cy="3048006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D49C329-6A4F-35EE-9DB2-B3A226EFE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96" y="1904997"/>
            <a:ext cx="3048006" cy="3048006"/>
          </a:xfrm>
          <a:prstGeom prst="rect">
            <a:avLst/>
          </a:prstGeom>
        </p:spPr>
      </p:pic>
      <p:pic>
        <p:nvPicPr>
          <p:cNvPr id="8" name="Picture 7" descr="A picture containing bubble, colorful&#10;&#10;Description automatically generated">
            <a:extLst>
              <a:ext uri="{FF2B5EF4-FFF2-40B4-BE49-F238E27FC236}">
                <a16:creationId xmlns:a16="http://schemas.microsoft.com/office/drawing/2014/main" id="{B6E40ECD-101B-627C-5B1D-BF65C5B34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35088">
            <a:off x="3173883" y="675920"/>
            <a:ext cx="5148722" cy="514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- PSU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680647-786C-AD8A-05C5-9143D8C4720C}"/>
              </a:ext>
            </a:extLst>
          </p:cNvPr>
          <p:cNvGrpSpPr/>
          <p:nvPr/>
        </p:nvGrpSpPr>
        <p:grpSpPr>
          <a:xfrm>
            <a:off x="4789190" y="1424156"/>
            <a:ext cx="2585501" cy="4291422"/>
            <a:chOff x="4789190" y="1424156"/>
            <a:chExt cx="2585501" cy="4291422"/>
          </a:xfrm>
        </p:grpSpPr>
        <p:pic>
          <p:nvPicPr>
            <p:cNvPr id="4" name="Picture 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DB5ACF3-5774-535B-438F-5635DE9E2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9190" y="1424156"/>
              <a:ext cx="2496805" cy="3258616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3DF8C8C-1FFB-5FF3-B7ED-760F88917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082" y="4492024"/>
              <a:ext cx="945609" cy="1223554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8232C6-B565-FB5F-2AD7-F157EE779042}"/>
              </a:ext>
            </a:extLst>
          </p:cNvPr>
          <p:cNvGrpSpPr/>
          <p:nvPr/>
        </p:nvGrpSpPr>
        <p:grpSpPr>
          <a:xfrm>
            <a:off x="8413013" y="1325563"/>
            <a:ext cx="2588845" cy="4368115"/>
            <a:chOff x="8413013" y="1325563"/>
            <a:chExt cx="2588845" cy="4368115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9115F1A-4E34-3768-1717-D2D76BCCD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3013" y="1325563"/>
              <a:ext cx="2496805" cy="3265053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 with medium confidence">
              <a:extLst>
                <a:ext uri="{FF2B5EF4-FFF2-40B4-BE49-F238E27FC236}">
                  <a16:creationId xmlns:a16="http://schemas.microsoft.com/office/drawing/2014/main" id="{D6360A9A-462C-8A26-1FB1-932EBC4C1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6249" y="4470124"/>
              <a:ext cx="945609" cy="122355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E248296-4A39-9136-57D5-89DB6FE6EC92}"/>
              </a:ext>
            </a:extLst>
          </p:cNvPr>
          <p:cNvGrpSpPr/>
          <p:nvPr/>
        </p:nvGrpSpPr>
        <p:grpSpPr>
          <a:xfrm>
            <a:off x="1043278" y="1291046"/>
            <a:ext cx="2704247" cy="4403741"/>
            <a:chOff x="1043278" y="1291046"/>
            <a:chExt cx="2704247" cy="44037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0078E-532D-CE83-DD82-066EF4B1A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278" y="1291046"/>
              <a:ext cx="2618894" cy="3448596"/>
            </a:xfrm>
            <a:prstGeom prst="rect">
              <a:avLst/>
            </a:prstGeom>
          </p:spPr>
        </p:pic>
        <p:pic>
          <p:nvPicPr>
            <p:cNvPr id="14" name="Picture 13" descr="A picture containing text, sign, plate, tableware&#10;&#10;Description automatically generated">
              <a:extLst>
                <a:ext uri="{FF2B5EF4-FFF2-40B4-BE49-F238E27FC236}">
                  <a16:creationId xmlns:a16="http://schemas.microsoft.com/office/drawing/2014/main" id="{98F3E168-B610-3BB3-51B8-3139077A1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246" y="4537654"/>
              <a:ext cx="856279" cy="1157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88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utura Bk BT" panose="020B0502020204020303" pitchFamily="34" charset="0"/>
              </a:rPr>
              <a:t>Our Awards</a:t>
            </a:r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39AD23F5-D2A7-72FE-F117-CB30A55C0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05" y="4310242"/>
            <a:ext cx="1810104" cy="1629094"/>
          </a:xfrm>
          <a:prstGeom prst="rect">
            <a:avLst/>
          </a:prstGeom>
        </p:spPr>
      </p:pic>
      <p:pic>
        <p:nvPicPr>
          <p:cNvPr id="11" name="Picture 10" descr="A green and white sign&#10;&#10;Description automatically generated with medium confidence">
            <a:extLst>
              <a:ext uri="{FF2B5EF4-FFF2-40B4-BE49-F238E27FC236}">
                <a16:creationId xmlns:a16="http://schemas.microsoft.com/office/drawing/2014/main" id="{5C7FA439-0CA3-DE8B-A76A-366180B48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085" y="4310242"/>
            <a:ext cx="1810104" cy="1629094"/>
          </a:xfrm>
          <a:prstGeom prst="rect">
            <a:avLst/>
          </a:prstGeom>
        </p:spPr>
      </p:pic>
      <p:pic>
        <p:nvPicPr>
          <p:cNvPr id="12" name="Picture 1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4D7AEEB-D5D0-8E87-ACD7-8F82FF7F5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329" y="4009362"/>
            <a:ext cx="1396832" cy="1929974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0A2C5628-42B9-B6F3-D56C-3F754813C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56600"/>
            <a:ext cx="1640559" cy="167272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3AF7E36-1937-AF85-DCC7-F221916585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226" y="1888885"/>
            <a:ext cx="1395077" cy="1413929"/>
          </a:xfrm>
          <a:prstGeom prst="rect">
            <a:avLst/>
          </a:prstGeom>
        </p:spPr>
      </p:pic>
      <p:pic>
        <p:nvPicPr>
          <p:cNvPr id="17" name="Picture 1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AF95D1B-DFA9-DB06-6E27-41E5962DAF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463" y="1095202"/>
            <a:ext cx="3033899" cy="3038648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A3D8848D-F338-7929-81B8-7247D4B08D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19" y="1871807"/>
            <a:ext cx="1810105" cy="1448084"/>
          </a:xfrm>
          <a:prstGeom prst="rect">
            <a:avLst/>
          </a:prstGeom>
        </p:spPr>
      </p:pic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C6C30244-C270-DEE0-01E1-DC747012A9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320" y="1854730"/>
            <a:ext cx="1810105" cy="144808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29E8821-D491-C549-6105-CEEBE6B133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919" y="4296263"/>
            <a:ext cx="1810104" cy="1810104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A8EF1109-041C-0BDB-C9A2-16896D216B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4" y="1888885"/>
            <a:ext cx="1810105" cy="14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64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078DD74-C0FC-27A6-29D3-55B7ED7156CF}"/>
              </a:ext>
            </a:extLst>
          </p:cNvPr>
          <p:cNvGrpSpPr/>
          <p:nvPr/>
        </p:nvGrpSpPr>
        <p:grpSpPr>
          <a:xfrm>
            <a:off x="2944361" y="1072939"/>
            <a:ext cx="6303277" cy="2528216"/>
            <a:chOff x="2944362" y="1674278"/>
            <a:chExt cx="6303277" cy="2528216"/>
          </a:xfrm>
        </p:grpSpPr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DBF094A-B23A-7863-9884-5F595843C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362" y="1674278"/>
              <a:ext cx="6303277" cy="199339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47309F-2D41-B175-BFC4-54193653A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470" y="3986062"/>
              <a:ext cx="4435060" cy="216432"/>
            </a:xfrm>
            <a:prstGeom prst="rect">
              <a:avLst/>
            </a:prstGeom>
            <a:effectLst>
              <a:glow rad="38100">
                <a:srgbClr val="28A3DD">
                  <a:alpha val="26000"/>
                </a:srgbClr>
              </a:glow>
            </a:effectLst>
          </p:spPr>
        </p:pic>
      </p:grp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4AFD8B4C-D51C-4C53-2987-60F1411ED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69" y="4233099"/>
            <a:ext cx="4435060" cy="155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2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utura Bk BT" panose="020B0502020204020303" pitchFamily="34" charset="0"/>
              </a:rPr>
              <a:t>Our Attributes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6E44500-C1BB-7E03-7027-C4F6B10A9ABB}"/>
              </a:ext>
            </a:extLst>
          </p:cNvPr>
          <p:cNvGrpSpPr/>
          <p:nvPr/>
        </p:nvGrpSpPr>
        <p:grpSpPr>
          <a:xfrm>
            <a:off x="1313418" y="2233749"/>
            <a:ext cx="1545774" cy="3090810"/>
            <a:chOff x="1088571" y="2233749"/>
            <a:chExt cx="1545774" cy="309081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8343DFA-F2C0-D23E-BAD7-19BFE6E2BDDD}"/>
                </a:ext>
              </a:extLst>
            </p:cNvPr>
            <p:cNvSpPr/>
            <p:nvPr/>
          </p:nvSpPr>
          <p:spPr>
            <a:xfrm>
              <a:off x="1163520" y="3928683"/>
              <a:ext cx="1395876" cy="1395876"/>
            </a:xfrm>
            <a:prstGeom prst="ellipse">
              <a:avLst/>
            </a:prstGeom>
            <a:solidFill>
              <a:srgbClr val="28A3DD"/>
            </a:solidFill>
            <a:effectLst>
              <a:outerShdw blurRad="330200" dir="18900000" sx="44000" sy="44000" kx="-1200000" algn="bl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Futura Bk BT" panose="020B0502020204020303" pitchFamily="34" charset="0"/>
                </a:rPr>
                <a:t>Dynamic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6B65CE-A7BC-DDE4-7075-F9DA2F8FA815}"/>
                </a:ext>
              </a:extLst>
            </p:cNvPr>
            <p:cNvSpPr txBox="1"/>
            <p:nvPr/>
          </p:nvSpPr>
          <p:spPr>
            <a:xfrm>
              <a:off x="1088571" y="2233749"/>
              <a:ext cx="1545774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CULTURE</a:t>
              </a:r>
            </a:p>
            <a:p>
              <a:pPr algn="ctr"/>
              <a:endParaRPr lang="en-GB" sz="11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How are we perceived by the target audience</a:t>
              </a:r>
              <a:endParaRPr lang="en-US" sz="14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1EA337-4B7E-6D16-1C64-44E1565C7AD6}"/>
              </a:ext>
            </a:extLst>
          </p:cNvPr>
          <p:cNvGrpSpPr/>
          <p:nvPr/>
        </p:nvGrpSpPr>
        <p:grpSpPr>
          <a:xfrm>
            <a:off x="2917296" y="2233749"/>
            <a:ext cx="1545774" cy="3090810"/>
            <a:chOff x="2705584" y="2233749"/>
            <a:chExt cx="1545774" cy="30908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DC736F-29F9-2FA7-882A-0FAD6C80DE0E}"/>
                </a:ext>
              </a:extLst>
            </p:cNvPr>
            <p:cNvSpPr txBox="1"/>
            <p:nvPr/>
          </p:nvSpPr>
          <p:spPr>
            <a:xfrm>
              <a:off x="2705584" y="2233749"/>
              <a:ext cx="1545774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CLIENT</a:t>
              </a:r>
            </a:p>
            <a:p>
              <a:pPr algn="ctr"/>
              <a:endParaRPr lang="en-GB" sz="11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Attributes of the ideal customer</a:t>
              </a:r>
              <a:endParaRPr lang="en-US" sz="14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D11FF68-04AE-A803-BD79-67B05FC3106F}"/>
                </a:ext>
              </a:extLst>
            </p:cNvPr>
            <p:cNvSpPr/>
            <p:nvPr/>
          </p:nvSpPr>
          <p:spPr>
            <a:xfrm>
              <a:off x="2780533" y="3928683"/>
              <a:ext cx="1395876" cy="1395876"/>
            </a:xfrm>
            <a:prstGeom prst="ellipse">
              <a:avLst/>
            </a:prstGeom>
            <a:solidFill>
              <a:srgbClr val="28A3DD"/>
            </a:solidFill>
            <a:effectLst>
              <a:outerShdw blurRad="330200" dir="18900000" sx="44000" sy="44000" kx="-1200000" algn="bl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Futura Bk BT" panose="020B0502020204020303" pitchFamily="34" charset="0"/>
                </a:rPr>
                <a:t>Gamer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2E6323A-E834-D4E3-24B6-3D659B298F65}"/>
              </a:ext>
            </a:extLst>
          </p:cNvPr>
          <p:cNvGrpSpPr/>
          <p:nvPr/>
        </p:nvGrpSpPr>
        <p:grpSpPr>
          <a:xfrm>
            <a:off x="4521174" y="2233749"/>
            <a:ext cx="1545774" cy="3090810"/>
            <a:chOff x="4251358" y="2233749"/>
            <a:chExt cx="1545774" cy="309081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BFB5271-2473-D475-B7CD-5039B6D452DF}"/>
                </a:ext>
              </a:extLst>
            </p:cNvPr>
            <p:cNvSpPr/>
            <p:nvPr/>
          </p:nvSpPr>
          <p:spPr>
            <a:xfrm>
              <a:off x="4326307" y="3928683"/>
              <a:ext cx="1395876" cy="1395876"/>
            </a:xfrm>
            <a:prstGeom prst="ellipse">
              <a:avLst/>
            </a:prstGeom>
            <a:solidFill>
              <a:srgbClr val="28A3DD"/>
            </a:solidFill>
            <a:effectLst>
              <a:outerShdw blurRad="330200" dir="18900000" sx="44000" sy="44000" kx="-1200000" algn="bl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Futura Bk BT" panose="020B0502020204020303" pitchFamily="34" charset="0"/>
                </a:rPr>
                <a:t>Cool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59DDA8B-9016-AE88-6C98-1BBBB7E434DA}"/>
                </a:ext>
              </a:extLst>
            </p:cNvPr>
            <p:cNvSpPr txBox="1"/>
            <p:nvPr/>
          </p:nvSpPr>
          <p:spPr>
            <a:xfrm>
              <a:off x="4251358" y="2233749"/>
              <a:ext cx="1545774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VOICE</a:t>
              </a:r>
            </a:p>
            <a:p>
              <a:pPr algn="ctr"/>
              <a:endParaRPr lang="en-GB" sz="11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How customers perceive our voice</a:t>
              </a:r>
              <a:endParaRPr lang="en-US" sz="14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0C516F-CE55-3F31-FA00-759F68928767}"/>
              </a:ext>
            </a:extLst>
          </p:cNvPr>
          <p:cNvGrpSpPr/>
          <p:nvPr/>
        </p:nvGrpSpPr>
        <p:grpSpPr>
          <a:xfrm>
            <a:off x="6125052" y="2233749"/>
            <a:ext cx="1545774" cy="3090810"/>
            <a:chOff x="5870226" y="2233749"/>
            <a:chExt cx="1545774" cy="309081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127E096-D659-F525-A0D0-65195FB0985F}"/>
                </a:ext>
              </a:extLst>
            </p:cNvPr>
            <p:cNvSpPr/>
            <p:nvPr/>
          </p:nvSpPr>
          <p:spPr>
            <a:xfrm>
              <a:off x="5945175" y="3928683"/>
              <a:ext cx="1395876" cy="1395876"/>
            </a:xfrm>
            <a:prstGeom prst="ellipse">
              <a:avLst/>
            </a:prstGeom>
            <a:solidFill>
              <a:srgbClr val="28A3DD"/>
            </a:solidFill>
            <a:effectLst>
              <a:outerShdw blurRad="330200" dir="18900000" sx="44000" sy="44000" kx="-1200000" algn="bl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Futura Bk BT" panose="020B0502020204020303" pitchFamily="34" charset="0"/>
                </a:rPr>
                <a:t>Satisfied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8FA2F88-A17D-EA35-345F-E3ABB6E3ABB3}"/>
                </a:ext>
              </a:extLst>
            </p:cNvPr>
            <p:cNvSpPr txBox="1"/>
            <p:nvPr/>
          </p:nvSpPr>
          <p:spPr>
            <a:xfrm>
              <a:off x="5870226" y="2233749"/>
              <a:ext cx="1545774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FEELING</a:t>
              </a:r>
            </a:p>
            <a:p>
              <a:pPr algn="ctr"/>
              <a:endParaRPr lang="en-GB" sz="11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How the customer feels after interacting with us</a:t>
              </a:r>
              <a:endParaRPr lang="en-US" sz="14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5697391-0052-0F44-28FD-84C36A7BE554}"/>
              </a:ext>
            </a:extLst>
          </p:cNvPr>
          <p:cNvGrpSpPr/>
          <p:nvPr/>
        </p:nvGrpSpPr>
        <p:grpSpPr>
          <a:xfrm>
            <a:off x="7728930" y="2233749"/>
            <a:ext cx="1545774" cy="3090810"/>
            <a:chOff x="7489094" y="2233749"/>
            <a:chExt cx="1545774" cy="3090810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75494A3-5C09-B63B-1A2C-2751B058A26D}"/>
                </a:ext>
              </a:extLst>
            </p:cNvPr>
            <p:cNvSpPr/>
            <p:nvPr/>
          </p:nvSpPr>
          <p:spPr>
            <a:xfrm>
              <a:off x="7564043" y="3928683"/>
              <a:ext cx="1395876" cy="1395876"/>
            </a:xfrm>
            <a:prstGeom prst="ellipse">
              <a:avLst/>
            </a:prstGeom>
            <a:solidFill>
              <a:srgbClr val="28A3DD"/>
            </a:solidFill>
            <a:effectLst>
              <a:outerShdw blurRad="330200" dir="18900000" sx="44000" sy="44000" kx="-1200000" algn="bl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r>
                <a:rPr lang="en-US" sz="1600" dirty="0">
                  <a:latin typeface="Futura Bk BT" panose="020B0502020204020303" pitchFamily="34" charset="0"/>
                </a:rPr>
                <a:t>Recognition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D5C781C-688A-1A26-C592-C2FA9F4882F9}"/>
                </a:ext>
              </a:extLst>
            </p:cNvPr>
            <p:cNvSpPr txBox="1"/>
            <p:nvPr/>
          </p:nvSpPr>
          <p:spPr>
            <a:xfrm>
              <a:off x="7489094" y="2233749"/>
              <a:ext cx="1545774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THE IMPACT</a:t>
              </a:r>
            </a:p>
            <a:p>
              <a:pPr algn="ctr"/>
              <a:endParaRPr lang="en-GB" sz="11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The benefit we deliver to the customer</a:t>
              </a:r>
              <a:endParaRPr lang="en-US" sz="14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8DDCC7D-8589-4DC4-AD7F-F79FC0284575}"/>
              </a:ext>
            </a:extLst>
          </p:cNvPr>
          <p:cNvGrpSpPr/>
          <p:nvPr/>
        </p:nvGrpSpPr>
        <p:grpSpPr>
          <a:xfrm>
            <a:off x="9332809" y="2233749"/>
            <a:ext cx="1545774" cy="3090810"/>
            <a:chOff x="9107962" y="2233749"/>
            <a:chExt cx="1545774" cy="309081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3F6868D-6303-BDED-48F4-AF331D964D5B}"/>
                </a:ext>
              </a:extLst>
            </p:cNvPr>
            <p:cNvSpPr/>
            <p:nvPr/>
          </p:nvSpPr>
          <p:spPr>
            <a:xfrm>
              <a:off x="9182911" y="3928683"/>
              <a:ext cx="1395876" cy="1395876"/>
            </a:xfrm>
            <a:prstGeom prst="ellipse">
              <a:avLst/>
            </a:prstGeom>
            <a:solidFill>
              <a:srgbClr val="28A3DD"/>
            </a:solidFill>
            <a:effectLst>
              <a:outerShdw blurRad="330200" dir="18900000" sx="44000" sy="44000" kx="-1200000" algn="bl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Futura Bk BT" panose="020B0502020204020303" pitchFamily="34" charset="0"/>
                </a:rPr>
                <a:t>In trend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8417F29-CBA2-B854-408D-9AD1F687960A}"/>
                </a:ext>
              </a:extLst>
            </p:cNvPr>
            <p:cNvSpPr txBox="1"/>
            <p:nvPr/>
          </p:nvSpPr>
          <p:spPr>
            <a:xfrm>
              <a:off x="9107962" y="2233749"/>
              <a:ext cx="1545774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X FACTOR</a:t>
              </a:r>
            </a:p>
            <a:p>
              <a:pPr algn="ctr"/>
              <a:endParaRPr lang="en-GB" sz="11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What makes us special</a:t>
              </a:r>
              <a:endParaRPr lang="en-US" sz="14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3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Futura Bk BT" panose="020B0502020204020303" pitchFamily="34" charset="0"/>
              </a:rPr>
              <a:t>Visual projection of our attributes</a:t>
            </a:r>
            <a:endParaRPr lang="en-US" sz="3200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B396DA-E6C4-7F81-B5E4-0DC39911979D}"/>
              </a:ext>
            </a:extLst>
          </p:cNvPr>
          <p:cNvCxnSpPr/>
          <p:nvPr/>
        </p:nvCxnSpPr>
        <p:spPr>
          <a:xfrm>
            <a:off x="2821575" y="2434352"/>
            <a:ext cx="6333494" cy="0"/>
          </a:xfrm>
          <a:prstGeom prst="line">
            <a:avLst/>
          </a:prstGeom>
          <a:ln w="25400" cap="rnd">
            <a:solidFill>
              <a:schemeClr val="bg1">
                <a:lumMod val="85000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3F6868D-6303-BDED-48F4-AF331D964D5B}"/>
              </a:ext>
            </a:extLst>
          </p:cNvPr>
          <p:cNvSpPr/>
          <p:nvPr/>
        </p:nvSpPr>
        <p:spPr>
          <a:xfrm>
            <a:off x="7129249" y="2297343"/>
            <a:ext cx="244202" cy="274018"/>
          </a:xfrm>
          <a:prstGeom prst="ellipse">
            <a:avLst/>
          </a:prstGeom>
          <a:solidFill>
            <a:srgbClr val="28A3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atin typeface="Futura Bk BT" panose="020B050202020402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FF4DD-4491-75D5-9A06-BED4D70D3D39}"/>
              </a:ext>
            </a:extLst>
          </p:cNvPr>
          <p:cNvSpPr txBox="1"/>
          <p:nvPr/>
        </p:nvSpPr>
        <p:spPr>
          <a:xfrm>
            <a:off x="9520831" y="2249686"/>
            <a:ext cx="1660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Professional</a:t>
            </a:r>
            <a:endParaRPr lang="en-US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70A749E-D984-0042-251B-098692AEB3E8}"/>
              </a:ext>
            </a:extLst>
          </p:cNvPr>
          <p:cNvCxnSpPr/>
          <p:nvPr/>
        </p:nvCxnSpPr>
        <p:spPr>
          <a:xfrm>
            <a:off x="2821575" y="3117822"/>
            <a:ext cx="6333494" cy="0"/>
          </a:xfrm>
          <a:prstGeom prst="line">
            <a:avLst/>
          </a:prstGeom>
          <a:ln w="25400" cap="rnd">
            <a:solidFill>
              <a:schemeClr val="bg1">
                <a:lumMod val="85000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C1E821A-FF29-F2E6-28E0-6CE44910BA33}"/>
              </a:ext>
            </a:extLst>
          </p:cNvPr>
          <p:cNvSpPr/>
          <p:nvPr/>
        </p:nvSpPr>
        <p:spPr>
          <a:xfrm>
            <a:off x="4527437" y="2980813"/>
            <a:ext cx="244202" cy="274018"/>
          </a:xfrm>
          <a:prstGeom prst="ellipse">
            <a:avLst/>
          </a:prstGeom>
          <a:solidFill>
            <a:srgbClr val="28A3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atin typeface="Futura Bk BT" panose="020B0502020204020303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D2159E-62C5-06D0-3BE0-B3B01C652AD6}"/>
              </a:ext>
            </a:extLst>
          </p:cNvPr>
          <p:cNvCxnSpPr/>
          <p:nvPr/>
        </p:nvCxnSpPr>
        <p:spPr>
          <a:xfrm>
            <a:off x="2821575" y="3801293"/>
            <a:ext cx="6333494" cy="0"/>
          </a:xfrm>
          <a:prstGeom prst="line">
            <a:avLst/>
          </a:prstGeom>
          <a:ln w="25400" cap="rnd">
            <a:solidFill>
              <a:schemeClr val="bg1">
                <a:lumMod val="85000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3D711D7F-65F4-B653-161E-C8BCB4C98103}"/>
              </a:ext>
            </a:extLst>
          </p:cNvPr>
          <p:cNvSpPr/>
          <p:nvPr/>
        </p:nvSpPr>
        <p:spPr>
          <a:xfrm>
            <a:off x="5709099" y="3664284"/>
            <a:ext cx="244202" cy="274018"/>
          </a:xfrm>
          <a:prstGeom prst="ellipse">
            <a:avLst/>
          </a:prstGeom>
          <a:solidFill>
            <a:srgbClr val="28A3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atin typeface="Futura Bk BT" panose="020B0502020204020303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071BAEF-DBEB-0254-EB51-B1442B7CF6A2}"/>
              </a:ext>
            </a:extLst>
          </p:cNvPr>
          <p:cNvCxnSpPr/>
          <p:nvPr/>
        </p:nvCxnSpPr>
        <p:spPr>
          <a:xfrm>
            <a:off x="2821575" y="4484763"/>
            <a:ext cx="6333494" cy="0"/>
          </a:xfrm>
          <a:prstGeom prst="line">
            <a:avLst/>
          </a:prstGeom>
          <a:ln w="25400" cap="rnd">
            <a:solidFill>
              <a:schemeClr val="bg1">
                <a:lumMod val="85000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81037CE8-5486-DED3-724B-780B09829026}"/>
              </a:ext>
            </a:extLst>
          </p:cNvPr>
          <p:cNvSpPr/>
          <p:nvPr/>
        </p:nvSpPr>
        <p:spPr>
          <a:xfrm>
            <a:off x="7129249" y="4347754"/>
            <a:ext cx="244202" cy="274018"/>
          </a:xfrm>
          <a:prstGeom prst="ellipse">
            <a:avLst/>
          </a:prstGeom>
          <a:solidFill>
            <a:srgbClr val="28A3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atin typeface="Futura Bk BT" panose="020B0502020204020303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2CB58F7-7F06-A5D2-52F7-6820E00445AD}"/>
              </a:ext>
            </a:extLst>
          </p:cNvPr>
          <p:cNvCxnSpPr/>
          <p:nvPr/>
        </p:nvCxnSpPr>
        <p:spPr>
          <a:xfrm>
            <a:off x="2821575" y="5168231"/>
            <a:ext cx="6333494" cy="0"/>
          </a:xfrm>
          <a:prstGeom prst="line">
            <a:avLst/>
          </a:prstGeom>
          <a:ln w="25400" cap="rnd">
            <a:solidFill>
              <a:schemeClr val="bg1">
                <a:lumMod val="85000"/>
              </a:schemeClr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442CB475-733B-A6C6-1B93-73C4015D42EF}"/>
              </a:ext>
            </a:extLst>
          </p:cNvPr>
          <p:cNvSpPr/>
          <p:nvPr/>
        </p:nvSpPr>
        <p:spPr>
          <a:xfrm>
            <a:off x="3050712" y="5031222"/>
            <a:ext cx="244202" cy="274018"/>
          </a:xfrm>
          <a:prstGeom prst="ellipse">
            <a:avLst/>
          </a:prstGeom>
          <a:solidFill>
            <a:srgbClr val="28A3D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>
              <a:latin typeface="Futura Bk BT" panose="020B0502020204020303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2A16DB5-F132-AB75-F09C-219DC5FF650C}"/>
              </a:ext>
            </a:extLst>
          </p:cNvPr>
          <p:cNvSpPr txBox="1"/>
          <p:nvPr/>
        </p:nvSpPr>
        <p:spPr>
          <a:xfrm>
            <a:off x="1131259" y="2249686"/>
            <a:ext cx="128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Friendly</a:t>
            </a:r>
            <a:endParaRPr lang="en-US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897E64-D211-9ED1-0077-36B1D948B8E4}"/>
              </a:ext>
            </a:extLst>
          </p:cNvPr>
          <p:cNvSpPr txBox="1"/>
          <p:nvPr/>
        </p:nvSpPr>
        <p:spPr>
          <a:xfrm>
            <a:off x="9520830" y="2933153"/>
            <a:ext cx="183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Sophisticated</a:t>
            </a:r>
            <a:endParaRPr lang="en-US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20480CD-3B68-7EF6-B3D6-3BB459AD118C}"/>
              </a:ext>
            </a:extLst>
          </p:cNvPr>
          <p:cNvSpPr txBox="1"/>
          <p:nvPr/>
        </p:nvSpPr>
        <p:spPr>
          <a:xfrm>
            <a:off x="1131259" y="2933153"/>
            <a:ext cx="128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Simple</a:t>
            </a:r>
            <a:endParaRPr lang="en-US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A6CC720-993F-D12C-3163-E92BD35FBFC1}"/>
              </a:ext>
            </a:extLst>
          </p:cNvPr>
          <p:cNvSpPr txBox="1"/>
          <p:nvPr/>
        </p:nvSpPr>
        <p:spPr>
          <a:xfrm>
            <a:off x="9520831" y="3616623"/>
            <a:ext cx="128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Female</a:t>
            </a:r>
            <a:endParaRPr lang="en-US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A54CD70-B985-4A34-AEA1-FD6051B9760E}"/>
              </a:ext>
            </a:extLst>
          </p:cNvPr>
          <p:cNvSpPr txBox="1"/>
          <p:nvPr/>
        </p:nvSpPr>
        <p:spPr>
          <a:xfrm>
            <a:off x="1131259" y="3616623"/>
            <a:ext cx="128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Male</a:t>
            </a:r>
            <a:endParaRPr lang="en-US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44A30C6-7685-7B8E-E61F-8FB47BD01900}"/>
              </a:ext>
            </a:extLst>
          </p:cNvPr>
          <p:cNvSpPr txBox="1"/>
          <p:nvPr/>
        </p:nvSpPr>
        <p:spPr>
          <a:xfrm>
            <a:off x="9520831" y="4302189"/>
            <a:ext cx="128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Luxuriant</a:t>
            </a:r>
            <a:endParaRPr lang="en-US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B3DB9B6-1A15-04F3-D0CB-5063D39AAC00}"/>
              </a:ext>
            </a:extLst>
          </p:cNvPr>
          <p:cNvSpPr txBox="1"/>
          <p:nvPr/>
        </p:nvSpPr>
        <p:spPr>
          <a:xfrm>
            <a:off x="940527" y="4302189"/>
            <a:ext cx="147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Economic</a:t>
            </a:r>
            <a:endParaRPr lang="en-US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DA7F8F-279B-8DA9-C996-AC7CF01ED2DF}"/>
              </a:ext>
            </a:extLst>
          </p:cNvPr>
          <p:cNvSpPr txBox="1"/>
          <p:nvPr/>
        </p:nvSpPr>
        <p:spPr>
          <a:xfrm>
            <a:off x="9520829" y="4985658"/>
            <a:ext cx="1539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Traditional</a:t>
            </a:r>
            <a:endParaRPr lang="en-US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B355F5-8013-EEC6-D0E2-11F0DBCBA7B7}"/>
              </a:ext>
            </a:extLst>
          </p:cNvPr>
          <p:cNvSpPr txBox="1"/>
          <p:nvPr/>
        </p:nvSpPr>
        <p:spPr>
          <a:xfrm>
            <a:off x="1131257" y="4985658"/>
            <a:ext cx="1282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Modern</a:t>
            </a:r>
            <a:endParaRPr lang="en-US" sz="14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1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1" grpId="0" animBg="1"/>
      <p:bldP spid="23" grpId="0" animBg="1"/>
      <p:bldP spid="39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– Why and How?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5E6F07F-C099-3C83-AA13-1BE5373BA48D}"/>
              </a:ext>
            </a:extLst>
          </p:cNvPr>
          <p:cNvGrpSpPr/>
          <p:nvPr/>
        </p:nvGrpSpPr>
        <p:grpSpPr>
          <a:xfrm>
            <a:off x="1759239" y="1523516"/>
            <a:ext cx="8055323" cy="1325563"/>
            <a:chOff x="1759239" y="1523516"/>
            <a:chExt cx="8055323" cy="13255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840B14B-0F65-028D-3A91-AEFF15ABDF6D}"/>
                </a:ext>
              </a:extLst>
            </p:cNvPr>
            <p:cNvSpPr txBox="1"/>
            <p:nvPr/>
          </p:nvSpPr>
          <p:spPr>
            <a:xfrm>
              <a:off x="4040779" y="1964173"/>
              <a:ext cx="57737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The values promoted by the AQIRYS brand are passion for gaming, dynamism, adaptability, and innovation</a:t>
              </a:r>
              <a:r>
                <a:rPr lang="en-US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.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0D07342-4D85-F140-8D16-B9CABD4D01B6}"/>
                </a:ext>
              </a:extLst>
            </p:cNvPr>
            <p:cNvGrpSpPr/>
            <p:nvPr/>
          </p:nvGrpSpPr>
          <p:grpSpPr>
            <a:xfrm>
              <a:off x="1759239" y="1523516"/>
              <a:ext cx="1367138" cy="1325563"/>
              <a:chOff x="5585899" y="2366668"/>
              <a:chExt cx="1465796" cy="1531076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037E572-BEFE-981A-4026-C62938574D5C}"/>
                  </a:ext>
                </a:extLst>
              </p:cNvPr>
              <p:cNvSpPr/>
              <p:nvPr/>
            </p:nvSpPr>
            <p:spPr>
              <a:xfrm>
                <a:off x="5585899" y="2366668"/>
                <a:ext cx="1465796" cy="1531076"/>
              </a:xfrm>
              <a:prstGeom prst="ellipse">
                <a:avLst/>
              </a:prstGeom>
              <a:solidFill>
                <a:srgbClr val="28A3DD"/>
              </a:solidFill>
              <a:effectLst>
                <a:outerShdw blurRad="330200" dir="18900000" sx="44000" sy="44000" kx="-1200000" algn="bl" rotWithShape="0">
                  <a:schemeClr val="bg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latin typeface="Futura Bk BT" panose="020B0502020204020303" pitchFamily="34" charset="0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A45B870-6924-55BA-C139-093597522863}"/>
                  </a:ext>
                </a:extLst>
              </p:cNvPr>
              <p:cNvSpPr txBox="1"/>
              <p:nvPr/>
            </p:nvSpPr>
            <p:spPr>
              <a:xfrm>
                <a:off x="5676441" y="2919504"/>
                <a:ext cx="1088571" cy="425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Why?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493F3B0-52F4-EAD0-6BAE-793D4F1DE8E6}"/>
              </a:ext>
            </a:extLst>
          </p:cNvPr>
          <p:cNvGrpSpPr/>
          <p:nvPr/>
        </p:nvGrpSpPr>
        <p:grpSpPr>
          <a:xfrm>
            <a:off x="1759239" y="4952515"/>
            <a:ext cx="8055323" cy="1325563"/>
            <a:chOff x="1759239" y="4952515"/>
            <a:chExt cx="8055323" cy="1325563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CA3E521-905F-B856-2A37-55A55BB8AECE}"/>
                </a:ext>
              </a:extLst>
            </p:cNvPr>
            <p:cNvGrpSpPr/>
            <p:nvPr/>
          </p:nvGrpSpPr>
          <p:grpSpPr>
            <a:xfrm>
              <a:off x="1759239" y="4952515"/>
              <a:ext cx="1367138" cy="1325563"/>
              <a:chOff x="5585899" y="2366668"/>
              <a:chExt cx="1465796" cy="1531076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6C1A474F-B343-C470-4FFC-80A1731D48BB}"/>
                  </a:ext>
                </a:extLst>
              </p:cNvPr>
              <p:cNvSpPr/>
              <p:nvPr/>
            </p:nvSpPr>
            <p:spPr>
              <a:xfrm>
                <a:off x="5585899" y="2366668"/>
                <a:ext cx="1465796" cy="1531076"/>
              </a:xfrm>
              <a:prstGeom prst="ellipse">
                <a:avLst/>
              </a:prstGeom>
              <a:solidFill>
                <a:srgbClr val="28A3DD"/>
              </a:solidFill>
              <a:effectLst>
                <a:outerShdw blurRad="330200" dir="18900000" sx="44000" sy="44000" kx="-1200000" algn="bl" rotWithShape="0">
                  <a:schemeClr val="bg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latin typeface="Futura Bk BT" panose="020B0502020204020303" pitchFamily="34" charset="0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787B718-6EA7-BC71-E5CC-9A3FF18E8DE9}"/>
                  </a:ext>
                </a:extLst>
              </p:cNvPr>
              <p:cNvSpPr txBox="1"/>
              <p:nvPr/>
            </p:nvSpPr>
            <p:spPr>
              <a:xfrm>
                <a:off x="5850564" y="2865584"/>
                <a:ext cx="936467" cy="425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How?</a:t>
                </a: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E907132-5946-D9A7-2120-43586842A718}"/>
                </a:ext>
              </a:extLst>
            </p:cNvPr>
            <p:cNvSpPr txBox="1"/>
            <p:nvPr/>
          </p:nvSpPr>
          <p:spPr>
            <a:xfrm>
              <a:off x="3918859" y="5337782"/>
              <a:ext cx="5895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We communicate our product qualities transparently and in smart ways, using modern messages and a cool, professional voice.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6B92C41-DC27-9DDB-5641-502A264EE26F}"/>
              </a:ext>
            </a:extLst>
          </p:cNvPr>
          <p:cNvGrpSpPr/>
          <p:nvPr/>
        </p:nvGrpSpPr>
        <p:grpSpPr>
          <a:xfrm>
            <a:off x="1759239" y="3253293"/>
            <a:ext cx="8055323" cy="1325563"/>
            <a:chOff x="1759239" y="3253293"/>
            <a:chExt cx="8055323" cy="132556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12E54E8-F31E-84EE-9DED-9C706A3B21B3}"/>
                </a:ext>
              </a:extLst>
            </p:cNvPr>
            <p:cNvGrpSpPr/>
            <p:nvPr/>
          </p:nvGrpSpPr>
          <p:grpSpPr>
            <a:xfrm>
              <a:off x="1759239" y="3253293"/>
              <a:ext cx="1367138" cy="1325563"/>
              <a:chOff x="5585899" y="2366668"/>
              <a:chExt cx="1465796" cy="1531076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C7500B1F-C803-B21B-437E-6B902491B905}"/>
                  </a:ext>
                </a:extLst>
              </p:cNvPr>
              <p:cNvSpPr/>
              <p:nvPr/>
            </p:nvSpPr>
            <p:spPr>
              <a:xfrm>
                <a:off x="5585899" y="2366668"/>
                <a:ext cx="1465796" cy="1531076"/>
              </a:xfrm>
              <a:prstGeom prst="ellipse">
                <a:avLst/>
              </a:prstGeom>
              <a:solidFill>
                <a:srgbClr val="28A3DD"/>
              </a:solidFill>
              <a:effectLst>
                <a:outerShdw blurRad="330200" dir="18900000" sx="44000" sy="44000" kx="-1200000" algn="bl" rotWithShape="0">
                  <a:schemeClr val="bg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00" dirty="0">
                  <a:latin typeface="Futura Bk BT" panose="020B0502020204020303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6DF842F-0A53-3C8F-4270-18DDDB92F99C}"/>
                  </a:ext>
                </a:extLst>
              </p:cNvPr>
              <p:cNvSpPr txBox="1"/>
              <p:nvPr/>
            </p:nvSpPr>
            <p:spPr>
              <a:xfrm>
                <a:off x="5822552" y="2866774"/>
                <a:ext cx="992488" cy="425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What?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E896626-BDD5-0D5F-F3E7-192E8617CB58}"/>
                </a:ext>
              </a:extLst>
            </p:cNvPr>
            <p:cNvSpPr txBox="1"/>
            <p:nvPr/>
          </p:nvSpPr>
          <p:spPr>
            <a:xfrm>
              <a:off x="3344092" y="3731923"/>
              <a:ext cx="64704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Quality products, with modern and innovative design, at a fair price.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328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– Why and How?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09F5E75-A4A8-9C60-6EA9-70DAC27E195E}"/>
              </a:ext>
            </a:extLst>
          </p:cNvPr>
          <p:cNvCxnSpPr/>
          <p:nvPr/>
        </p:nvCxnSpPr>
        <p:spPr>
          <a:xfrm flipV="1">
            <a:off x="735724" y="1702676"/>
            <a:ext cx="0" cy="4025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8C95A8F-5B32-C853-E7D8-A7C6FDDB9CC5}"/>
              </a:ext>
            </a:extLst>
          </p:cNvPr>
          <p:cNvSpPr txBox="1"/>
          <p:nvPr/>
        </p:nvSpPr>
        <p:spPr>
          <a:xfrm>
            <a:off x="375356" y="5830381"/>
            <a:ext cx="925687" cy="36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What?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0BC3DC-084C-25B0-7837-718E3563B28B}"/>
              </a:ext>
            </a:extLst>
          </p:cNvPr>
          <p:cNvSpPr txBox="1"/>
          <p:nvPr/>
        </p:nvSpPr>
        <p:spPr>
          <a:xfrm>
            <a:off x="272880" y="1283253"/>
            <a:ext cx="925687" cy="36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Futura PT Book" panose="020B0502020204020303" pitchFamily="34" charset="0"/>
              </a:rPr>
              <a:t>Why?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57BF13-05B2-D833-B1AD-229F2EEDFAB8}"/>
              </a:ext>
            </a:extLst>
          </p:cNvPr>
          <p:cNvSpPr/>
          <p:nvPr/>
        </p:nvSpPr>
        <p:spPr>
          <a:xfrm>
            <a:off x="6428914" y="2319176"/>
            <a:ext cx="5364328" cy="1912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28D68F3-1543-F1F8-882D-2AF195083B19}"/>
              </a:ext>
            </a:extLst>
          </p:cNvPr>
          <p:cNvSpPr/>
          <p:nvPr/>
        </p:nvSpPr>
        <p:spPr>
          <a:xfrm>
            <a:off x="6428914" y="3386188"/>
            <a:ext cx="5364328" cy="1912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972665-EF51-C24C-0C02-6514E73157F6}"/>
              </a:ext>
            </a:extLst>
          </p:cNvPr>
          <p:cNvSpPr/>
          <p:nvPr/>
        </p:nvSpPr>
        <p:spPr>
          <a:xfrm>
            <a:off x="6428914" y="1487214"/>
            <a:ext cx="5364328" cy="1912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D7797B1-772E-4683-DD07-A4B1C221579F}"/>
              </a:ext>
            </a:extLst>
          </p:cNvPr>
          <p:cNvSpPr/>
          <p:nvPr/>
        </p:nvSpPr>
        <p:spPr>
          <a:xfrm>
            <a:off x="5370260" y="999742"/>
            <a:ext cx="1535556" cy="107079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2FA87D1-24BE-7C83-1A59-81BF1B4B59CA}"/>
              </a:ext>
            </a:extLst>
          </p:cNvPr>
          <p:cNvGrpSpPr/>
          <p:nvPr/>
        </p:nvGrpSpPr>
        <p:grpSpPr>
          <a:xfrm>
            <a:off x="5436066" y="1402594"/>
            <a:ext cx="6098816" cy="600164"/>
            <a:chOff x="5436066" y="1402594"/>
            <a:chExt cx="6098816" cy="60016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AF4A273-AEB0-F469-3AC6-862022DC034D}"/>
                </a:ext>
              </a:extLst>
            </p:cNvPr>
            <p:cNvSpPr txBox="1"/>
            <p:nvPr/>
          </p:nvSpPr>
          <p:spPr>
            <a:xfrm>
              <a:off x="10113894" y="1476488"/>
              <a:ext cx="14209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AQIRYS</a:t>
              </a:r>
              <a:b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</a:br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PROMISE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F67D5B-2A2B-B23D-A0C2-C737999EC035}"/>
                </a:ext>
              </a:extLst>
            </p:cNvPr>
            <p:cNvSpPr txBox="1"/>
            <p:nvPr/>
          </p:nvSpPr>
          <p:spPr>
            <a:xfrm>
              <a:off x="5436066" y="1402594"/>
              <a:ext cx="142098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QUALITY</a:t>
              </a:r>
              <a:b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</a:br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DYNAMISM</a:t>
              </a:r>
              <a:b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</a:br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DIVERSITY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9B90543E-AF37-80B9-D114-8D5003F760A7}"/>
              </a:ext>
            </a:extLst>
          </p:cNvPr>
          <p:cNvSpPr/>
          <p:nvPr/>
        </p:nvSpPr>
        <p:spPr>
          <a:xfrm>
            <a:off x="6428914" y="4641565"/>
            <a:ext cx="5364328" cy="1912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Manual Operation 5">
            <a:extLst>
              <a:ext uri="{FF2B5EF4-FFF2-40B4-BE49-F238E27FC236}">
                <a16:creationId xmlns:a16="http://schemas.microsoft.com/office/drawing/2014/main" id="{C3C0FF23-3127-3EDF-944E-CBC790538EE4}"/>
              </a:ext>
            </a:extLst>
          </p:cNvPr>
          <p:cNvSpPr/>
          <p:nvPr/>
        </p:nvSpPr>
        <p:spPr>
          <a:xfrm flipV="1">
            <a:off x="4750675" y="2207172"/>
            <a:ext cx="2774731" cy="800048"/>
          </a:xfrm>
          <a:prstGeom prst="flowChartManualOperation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826BEC0-B3E0-E411-98AE-DC7097D83AD3}"/>
              </a:ext>
            </a:extLst>
          </p:cNvPr>
          <p:cNvGrpSpPr/>
          <p:nvPr/>
        </p:nvGrpSpPr>
        <p:grpSpPr>
          <a:xfrm>
            <a:off x="5427545" y="2307114"/>
            <a:ext cx="6107337" cy="600164"/>
            <a:chOff x="5427545" y="2307114"/>
            <a:chExt cx="6107337" cy="60016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63A5CEA-69D8-1F57-E9DD-02934E123020}"/>
                </a:ext>
              </a:extLst>
            </p:cNvPr>
            <p:cNvSpPr txBox="1"/>
            <p:nvPr/>
          </p:nvSpPr>
          <p:spPr>
            <a:xfrm>
              <a:off x="10113894" y="2307114"/>
              <a:ext cx="14209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EMOTIONAL</a:t>
              </a:r>
            </a:p>
            <a:p>
              <a:pPr algn="ctr"/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BENEFITS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13B4BD-087D-D075-FDB8-BB3B38EEF668}"/>
                </a:ext>
              </a:extLst>
            </p:cNvPr>
            <p:cNvSpPr txBox="1"/>
            <p:nvPr/>
          </p:nvSpPr>
          <p:spPr>
            <a:xfrm>
              <a:off x="5427545" y="2307114"/>
              <a:ext cx="142098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COOL</a:t>
              </a:r>
            </a:p>
            <a:p>
              <a:pPr algn="ctr"/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SATISFIED</a:t>
              </a:r>
            </a:p>
            <a:p>
              <a:pPr algn="ctr"/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RECOGNIZED</a:t>
              </a:r>
            </a:p>
          </p:txBody>
        </p:sp>
      </p:grpSp>
      <p:sp>
        <p:nvSpPr>
          <p:cNvPr id="7" name="Flowchart: Manual Operation 6">
            <a:extLst>
              <a:ext uri="{FF2B5EF4-FFF2-40B4-BE49-F238E27FC236}">
                <a16:creationId xmlns:a16="http://schemas.microsoft.com/office/drawing/2014/main" id="{1EABDC37-19FD-F807-1609-C82DC944926D}"/>
              </a:ext>
            </a:extLst>
          </p:cNvPr>
          <p:cNvSpPr/>
          <p:nvPr/>
        </p:nvSpPr>
        <p:spPr>
          <a:xfrm flipV="1">
            <a:off x="3741681" y="3143854"/>
            <a:ext cx="4792717" cy="1238960"/>
          </a:xfrm>
          <a:prstGeom prst="flowChartManualOperation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C4CE77F-B2CA-B28C-FFDE-9631BEF2D482}"/>
              </a:ext>
            </a:extLst>
          </p:cNvPr>
          <p:cNvGrpSpPr/>
          <p:nvPr/>
        </p:nvGrpSpPr>
        <p:grpSpPr>
          <a:xfrm>
            <a:off x="4380853" y="3143853"/>
            <a:ext cx="7154029" cy="1129262"/>
            <a:chOff x="4380853" y="3143853"/>
            <a:chExt cx="7154029" cy="112926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F64F84B-B57A-54D6-120E-18EB0FCD0E6E}"/>
                </a:ext>
              </a:extLst>
            </p:cNvPr>
            <p:cNvSpPr txBox="1"/>
            <p:nvPr/>
          </p:nvSpPr>
          <p:spPr>
            <a:xfrm>
              <a:off x="10113894" y="3372869"/>
              <a:ext cx="142098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FUNCTIONAL</a:t>
              </a:r>
            </a:p>
            <a:p>
              <a:pPr algn="ctr"/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BENEFITS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A803740-EA3B-E207-7662-0BE9610F40CA}"/>
                </a:ext>
              </a:extLst>
            </p:cNvPr>
            <p:cNvGrpSpPr/>
            <p:nvPr/>
          </p:nvGrpSpPr>
          <p:grpSpPr>
            <a:xfrm>
              <a:off x="6019062" y="3143853"/>
              <a:ext cx="2028073" cy="1129262"/>
              <a:chOff x="4541575" y="3226757"/>
              <a:chExt cx="1420988" cy="112926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E8135F-580D-800B-3C81-BCAD3412612A}"/>
                  </a:ext>
                </a:extLst>
              </p:cNvPr>
              <p:cNvSpPr txBox="1"/>
              <p:nvPr/>
            </p:nvSpPr>
            <p:spPr>
              <a:xfrm>
                <a:off x="4541575" y="3586578"/>
                <a:ext cx="142098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AQIRYS offers impressive products with an attractive appearance at affordable prices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672EDA-401C-FF00-0239-6287732EC494}"/>
                  </a:ext>
                </a:extLst>
              </p:cNvPr>
              <p:cNvSpPr txBox="1"/>
              <p:nvPr/>
            </p:nvSpPr>
            <p:spPr>
              <a:xfrm>
                <a:off x="4606600" y="3226757"/>
                <a:ext cx="96372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1200" b="1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FAIR PRICE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3B4460-990F-4009-DCE2-F4D353C54442}"/>
                </a:ext>
              </a:extLst>
            </p:cNvPr>
            <p:cNvGrpSpPr/>
            <p:nvPr/>
          </p:nvGrpSpPr>
          <p:grpSpPr>
            <a:xfrm>
              <a:off x="4380853" y="3143853"/>
              <a:ext cx="1420988" cy="959985"/>
              <a:chOff x="4308882" y="3226676"/>
              <a:chExt cx="1420988" cy="95998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AC11EF-7815-C591-BEB1-AA605D4B0B01}"/>
                  </a:ext>
                </a:extLst>
              </p:cNvPr>
              <p:cNvSpPr txBox="1"/>
              <p:nvPr/>
            </p:nvSpPr>
            <p:spPr>
              <a:xfrm>
                <a:off x="4308882" y="3586497"/>
                <a:ext cx="1420988" cy="600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AQIRYS offers qualitative and durable products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DC731CE-6200-C952-4AF4-06F62E9AF1E9}"/>
                  </a:ext>
                </a:extLst>
              </p:cNvPr>
              <p:cNvSpPr txBox="1"/>
              <p:nvPr/>
            </p:nvSpPr>
            <p:spPr>
              <a:xfrm>
                <a:off x="4584931" y="3226676"/>
                <a:ext cx="86889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1200" b="1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QUALITY</a:t>
                </a:r>
              </a:p>
            </p:txBody>
          </p:sp>
        </p:grpSp>
      </p:grpSp>
      <p:sp>
        <p:nvSpPr>
          <p:cNvPr id="8" name="Flowchart: Manual Operation 7">
            <a:extLst>
              <a:ext uri="{FF2B5EF4-FFF2-40B4-BE49-F238E27FC236}">
                <a16:creationId xmlns:a16="http://schemas.microsoft.com/office/drawing/2014/main" id="{C2626E3F-D960-33DA-55C1-9C4933680FA2}"/>
              </a:ext>
            </a:extLst>
          </p:cNvPr>
          <p:cNvSpPr/>
          <p:nvPr/>
        </p:nvSpPr>
        <p:spPr>
          <a:xfrm flipV="1">
            <a:off x="2012728" y="4519448"/>
            <a:ext cx="8250621" cy="1828800"/>
          </a:xfrm>
          <a:prstGeom prst="flowChartManualOperation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C234326-70B9-79A5-FFB3-E1F634DD3C53}"/>
              </a:ext>
            </a:extLst>
          </p:cNvPr>
          <p:cNvGrpSpPr/>
          <p:nvPr/>
        </p:nvGrpSpPr>
        <p:grpSpPr>
          <a:xfrm>
            <a:off x="3015658" y="4615829"/>
            <a:ext cx="8625183" cy="1404208"/>
            <a:chOff x="3015658" y="4615829"/>
            <a:chExt cx="8625183" cy="14042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1C61CA3-8DD8-B704-A025-29D4DD9BDE37}"/>
                </a:ext>
              </a:extLst>
            </p:cNvPr>
            <p:cNvGrpSpPr/>
            <p:nvPr/>
          </p:nvGrpSpPr>
          <p:grpSpPr>
            <a:xfrm>
              <a:off x="3015658" y="4890775"/>
              <a:ext cx="2786183" cy="1129262"/>
              <a:chOff x="4404730" y="3226676"/>
              <a:chExt cx="1420988" cy="1129262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6E2BFED-E826-C5A2-5497-0ECD7276FDD6}"/>
                  </a:ext>
                </a:extLst>
              </p:cNvPr>
              <p:cNvSpPr txBox="1"/>
              <p:nvPr/>
            </p:nvSpPr>
            <p:spPr>
              <a:xfrm>
                <a:off x="4404730" y="3586497"/>
                <a:ext cx="1420988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Those who interact with AQIRYS, feel they are part of a community that’s not only cool but also aware of the trends in the gaming world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B2D8106-903A-7E8E-901C-55BF1DB4F0EF}"/>
                  </a:ext>
                </a:extLst>
              </p:cNvPr>
              <p:cNvSpPr txBox="1"/>
              <p:nvPr/>
            </p:nvSpPr>
            <p:spPr>
              <a:xfrm>
                <a:off x="4743593" y="3226676"/>
                <a:ext cx="71022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1200" b="1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COOL, IN TREND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5DC6BE6-FAA2-A8A1-B5E4-8B755F1DD58B}"/>
                </a:ext>
              </a:extLst>
            </p:cNvPr>
            <p:cNvGrpSpPr/>
            <p:nvPr/>
          </p:nvGrpSpPr>
          <p:grpSpPr>
            <a:xfrm>
              <a:off x="6019062" y="4884449"/>
              <a:ext cx="2786183" cy="791529"/>
              <a:chOff x="4404730" y="3225855"/>
              <a:chExt cx="1420988" cy="791529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FBF68B8-387C-C021-8F02-C52521717E0A}"/>
                  </a:ext>
                </a:extLst>
              </p:cNvPr>
              <p:cNvSpPr txBox="1"/>
              <p:nvPr/>
            </p:nvSpPr>
            <p:spPr>
              <a:xfrm>
                <a:off x="4404730" y="3586497"/>
                <a:ext cx="142098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Quality products </a:t>
                </a:r>
              </a:p>
              <a:p>
                <a:pPr algn="ctr"/>
                <a:r>
                  <a:rPr lang="en-GB" sz="11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with modern design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164E37F-3ABF-408F-4743-0F19E679B45E}"/>
                  </a:ext>
                </a:extLst>
              </p:cNvPr>
              <p:cNvSpPr txBox="1"/>
              <p:nvPr/>
            </p:nvSpPr>
            <p:spPr>
              <a:xfrm>
                <a:off x="4755102" y="3225855"/>
                <a:ext cx="796909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1200" b="1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DESIGN &amp; QUALITY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E548071-9EC6-5593-FD1B-EDEC42D4F7B3}"/>
                </a:ext>
              </a:extLst>
            </p:cNvPr>
            <p:cNvSpPr txBox="1"/>
            <p:nvPr/>
          </p:nvSpPr>
          <p:spPr>
            <a:xfrm>
              <a:off x="10007935" y="4615829"/>
              <a:ext cx="1632906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X FACTOR – WHAT MAKES AQIRYS</a:t>
              </a:r>
            </a:p>
            <a:p>
              <a:pPr algn="ctr"/>
              <a:r>
                <a: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SPECIAL &amp; DIFFERENT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960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utura Bk BT" panose="020B0502020204020303" pitchFamily="34" charset="0"/>
              </a:rPr>
              <a:t>AQIRYS – Why and How?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ACA1FE-A5B1-940C-204E-2C9563C395D2}"/>
              </a:ext>
            </a:extLst>
          </p:cNvPr>
          <p:cNvGrpSpPr/>
          <p:nvPr/>
        </p:nvGrpSpPr>
        <p:grpSpPr>
          <a:xfrm>
            <a:off x="8426868" y="1624305"/>
            <a:ext cx="1545774" cy="3662954"/>
            <a:chOff x="5870226" y="1661605"/>
            <a:chExt cx="1545774" cy="366295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261A49C-EF47-B8EA-CE90-9FB3C546AF33}"/>
                </a:ext>
              </a:extLst>
            </p:cNvPr>
            <p:cNvSpPr/>
            <p:nvPr/>
          </p:nvSpPr>
          <p:spPr>
            <a:xfrm>
              <a:off x="5945175" y="3928683"/>
              <a:ext cx="1395876" cy="1395876"/>
            </a:xfrm>
            <a:prstGeom prst="ellipse">
              <a:avLst/>
            </a:prstGeom>
            <a:solidFill>
              <a:srgbClr val="28A3DD"/>
            </a:solidFill>
            <a:effectLst>
              <a:outerShdw blurRad="330200" dir="18900000" sx="44000" sy="44000" kx="-1200000" algn="bl" rotWithShape="0">
                <a:schemeClr val="bg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Futura Bk BT" panose="020B0502020204020303" pitchFamily="34" charset="0"/>
                </a:rPr>
                <a:t>Satisfied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1E2ED5-BAEE-D3CA-6139-EF8422DA30CE}"/>
                </a:ext>
              </a:extLst>
            </p:cNvPr>
            <p:cNvSpPr txBox="1"/>
            <p:nvPr/>
          </p:nvSpPr>
          <p:spPr>
            <a:xfrm>
              <a:off x="5870226" y="1661605"/>
              <a:ext cx="1545774" cy="204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UNBOXING</a:t>
              </a:r>
            </a:p>
            <a:p>
              <a:pPr algn="ctr"/>
              <a:endParaRPr lang="en-GB" sz="1100" dirty="0">
                <a:solidFill>
                  <a:schemeClr val="bg1"/>
                </a:solidFill>
                <a:latin typeface="Futura PT Book" panose="020B0502020204020303" pitchFamily="34" charset="0"/>
              </a:endParaRP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A unique unboxing experience offered by the accessories delivered with each product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A09FE79-8784-E3B9-C98D-0450FCB4F96B}"/>
              </a:ext>
            </a:extLst>
          </p:cNvPr>
          <p:cNvGrpSpPr/>
          <p:nvPr/>
        </p:nvGrpSpPr>
        <p:grpSpPr>
          <a:xfrm>
            <a:off x="3715023" y="1624305"/>
            <a:ext cx="1545774" cy="3662954"/>
            <a:chOff x="3715023" y="1624305"/>
            <a:chExt cx="1545774" cy="36629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C64FF7-9B87-68AE-2529-13022EAC28BB}"/>
                </a:ext>
              </a:extLst>
            </p:cNvPr>
            <p:cNvGrpSpPr/>
            <p:nvPr/>
          </p:nvGrpSpPr>
          <p:grpSpPr>
            <a:xfrm>
              <a:off x="3715023" y="1624305"/>
              <a:ext cx="1545774" cy="3662954"/>
              <a:chOff x="2630635" y="1661605"/>
              <a:chExt cx="1545774" cy="366295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19329B-17AA-53E4-E7F2-E448A2233003}"/>
                  </a:ext>
                </a:extLst>
              </p:cNvPr>
              <p:cNvSpPr txBox="1"/>
              <p:nvPr/>
            </p:nvSpPr>
            <p:spPr>
              <a:xfrm>
                <a:off x="2630635" y="1661605"/>
                <a:ext cx="15457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LATEST HARDWARE</a:t>
                </a: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89F5A217-1665-CAF7-6EB7-AB20296242D9}"/>
                  </a:ext>
                </a:extLst>
              </p:cNvPr>
              <p:cNvSpPr/>
              <p:nvPr/>
            </p:nvSpPr>
            <p:spPr>
              <a:xfrm>
                <a:off x="2780533" y="3928683"/>
                <a:ext cx="1395876" cy="1395876"/>
              </a:xfrm>
              <a:prstGeom prst="ellipse">
                <a:avLst/>
              </a:prstGeom>
              <a:solidFill>
                <a:srgbClr val="28A3DD"/>
              </a:solidFill>
              <a:effectLst>
                <a:outerShdw blurRad="330200" dir="18900000" sx="44000" sy="44000" kx="-1200000" algn="bl" rotWithShape="0">
                  <a:schemeClr val="bg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atin typeface="Futura Bk BT" panose="020B0502020204020303" pitchFamily="34" charset="0"/>
                  </a:rPr>
                  <a:t>New Hardware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DD3851C-192F-03EA-2F0B-0C0CAAC27650}"/>
                </a:ext>
              </a:extLst>
            </p:cNvPr>
            <p:cNvSpPr txBox="1"/>
            <p:nvPr/>
          </p:nvSpPr>
          <p:spPr>
            <a:xfrm>
              <a:off x="3715023" y="2338155"/>
              <a:ext cx="1545774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Rapid adoption of new technologies available in the field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3E3FDDD-F7FF-A177-8986-7B9953ABCF27}"/>
              </a:ext>
            </a:extLst>
          </p:cNvPr>
          <p:cNvGrpSpPr/>
          <p:nvPr/>
        </p:nvGrpSpPr>
        <p:grpSpPr>
          <a:xfrm>
            <a:off x="5983575" y="1625890"/>
            <a:ext cx="1678829" cy="3661369"/>
            <a:chOff x="5983575" y="1625890"/>
            <a:chExt cx="1678829" cy="366136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11153D1-7475-68DA-3E4F-673697FEF2C2}"/>
                </a:ext>
              </a:extLst>
            </p:cNvPr>
            <p:cNvGrpSpPr/>
            <p:nvPr/>
          </p:nvGrpSpPr>
          <p:grpSpPr>
            <a:xfrm>
              <a:off x="5983575" y="1625890"/>
              <a:ext cx="1678829" cy="3661369"/>
              <a:chOff x="5713759" y="1625890"/>
              <a:chExt cx="1678829" cy="3661369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2B93674-5779-CDC1-7D01-77CBF9610D4F}"/>
                  </a:ext>
                </a:extLst>
              </p:cNvPr>
              <p:cNvSpPr/>
              <p:nvPr/>
            </p:nvSpPr>
            <p:spPr>
              <a:xfrm>
                <a:off x="5921762" y="3891383"/>
                <a:ext cx="1395876" cy="1395876"/>
              </a:xfrm>
              <a:prstGeom prst="ellipse">
                <a:avLst/>
              </a:prstGeom>
              <a:solidFill>
                <a:srgbClr val="28A3DD"/>
              </a:solidFill>
              <a:effectLst>
                <a:outerShdw blurRad="330200" dir="18900000" sx="44000" sy="44000" kx="-1200000" algn="bl" rotWithShape="0">
                  <a:schemeClr val="bg1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00" dirty="0">
                    <a:latin typeface="Futura Bk BT" panose="020B0502020204020303" pitchFamily="34" charset="0"/>
                  </a:rPr>
                  <a:t>Premium boxes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775096A-4EDD-82FD-7821-D5CF98AE9988}"/>
                  </a:ext>
                </a:extLst>
              </p:cNvPr>
              <p:cNvSpPr txBox="1"/>
              <p:nvPr/>
            </p:nvSpPr>
            <p:spPr>
              <a:xfrm>
                <a:off x="5713759" y="1625890"/>
                <a:ext cx="16788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PACKAGING</a:t>
                </a:r>
                <a:endParaRPr lang="en-GB" sz="1100" dirty="0">
                  <a:solidFill>
                    <a:schemeClr val="bg1"/>
                  </a:solidFill>
                  <a:latin typeface="Futura PT Book" panose="020B0502020204020303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2A70110-B90B-611C-6C75-2EE0F17A2674}"/>
                </a:ext>
              </a:extLst>
            </p:cNvPr>
            <p:cNvSpPr txBox="1"/>
            <p:nvPr/>
          </p:nvSpPr>
          <p:spPr>
            <a:xfrm>
              <a:off x="6025261" y="2349165"/>
              <a:ext cx="154577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Futura PT Book" panose="020B0502020204020303" pitchFamily="34" charset="0"/>
                </a:rPr>
                <a:t>Premium products in premium packaging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E13E9D-E5FD-1A11-CD05-9FBABA331A72}"/>
              </a:ext>
            </a:extLst>
          </p:cNvPr>
          <p:cNvGrpSpPr/>
          <p:nvPr/>
        </p:nvGrpSpPr>
        <p:grpSpPr>
          <a:xfrm>
            <a:off x="1404784" y="1624305"/>
            <a:ext cx="1545774" cy="3662954"/>
            <a:chOff x="1404784" y="1624305"/>
            <a:chExt cx="1545774" cy="366295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2280D08-22E6-E506-8055-6DC04893AF3F}"/>
                </a:ext>
              </a:extLst>
            </p:cNvPr>
            <p:cNvGrpSpPr/>
            <p:nvPr/>
          </p:nvGrpSpPr>
          <p:grpSpPr>
            <a:xfrm>
              <a:off x="1404784" y="1624305"/>
              <a:ext cx="1545774" cy="3662954"/>
              <a:chOff x="1404784" y="1624305"/>
              <a:chExt cx="1545774" cy="366295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C4E45DE-206D-4770-EBD7-060EE8ECF9F1}"/>
                  </a:ext>
                </a:extLst>
              </p:cNvPr>
              <p:cNvGrpSpPr/>
              <p:nvPr/>
            </p:nvGrpSpPr>
            <p:grpSpPr>
              <a:xfrm>
                <a:off x="1404784" y="1624305"/>
                <a:ext cx="1545774" cy="3662954"/>
                <a:chOff x="1088571" y="1661605"/>
                <a:chExt cx="1545774" cy="3662954"/>
              </a:xfrm>
            </p:grpSpPr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622D6C2E-83EA-6301-BD3D-662EB40123E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63520" y="3928683"/>
                  <a:ext cx="1395876" cy="1395876"/>
                </a:xfrm>
                <a:prstGeom prst="ellipse">
                  <a:avLst/>
                </a:prstGeom>
                <a:solidFill>
                  <a:srgbClr val="28A3DD"/>
                </a:solidFill>
                <a:effectLst>
                  <a:outerShdw blurRad="330200" dir="18900000" sx="44000" sy="44000" kx="-1200000" algn="bl" rotWithShape="0">
                    <a:schemeClr val="bg1">
                      <a:alpha val="20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 dirty="0">
                    <a:latin typeface="Futura Bk BT" panose="020B0502020204020303" pitchFamily="34" charset="0"/>
                  </a:endParaRPr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1DA8AAAD-16D1-D0D1-FDBB-946E317954B3}"/>
                    </a:ext>
                  </a:extLst>
                </p:cNvPr>
                <p:cNvSpPr txBox="1"/>
                <p:nvPr/>
              </p:nvSpPr>
              <p:spPr>
                <a:xfrm>
                  <a:off x="1088571" y="1661605"/>
                  <a:ext cx="1545774" cy="5386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dirty="0">
                      <a:solidFill>
                        <a:schemeClr val="bg1"/>
                      </a:solidFill>
                      <a:latin typeface="Futura PT Book" panose="020B0502020204020303" pitchFamily="34" charset="0"/>
                    </a:rPr>
                    <a:t>FAIR PRICE</a:t>
                  </a:r>
                </a:p>
                <a:p>
                  <a:pPr algn="ctr"/>
                  <a:endParaRPr lang="en-GB" sz="1100" dirty="0">
                    <a:solidFill>
                      <a:schemeClr val="bg1"/>
                    </a:solidFill>
                    <a:latin typeface="Futura PT Book" panose="020B0502020204020303" pitchFamily="34" charset="0"/>
                  </a:endParaRP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F7790DB-4D2B-90B0-B614-88D8CA4A4B7E}"/>
                  </a:ext>
                </a:extLst>
              </p:cNvPr>
              <p:cNvSpPr txBox="1"/>
              <p:nvPr/>
            </p:nvSpPr>
            <p:spPr>
              <a:xfrm>
                <a:off x="1404784" y="2349165"/>
                <a:ext cx="1545774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Premium </a:t>
                </a:r>
                <a:r>
                  <a:rPr lang="en-US" sz="14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products with attractive appearance at a fair price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7A6207-8595-A983-56FC-D40D146185F1}"/>
                </a:ext>
              </a:extLst>
            </p:cNvPr>
            <p:cNvSpPr txBox="1"/>
            <p:nvPr/>
          </p:nvSpPr>
          <p:spPr>
            <a:xfrm>
              <a:off x="1652947" y="4387310"/>
              <a:ext cx="11168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Competitive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634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utura Bk BT" panose="020B0502020204020303" pitchFamily="34" charset="0"/>
              </a:rPr>
              <a:t>Our Target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AAD567-28D3-C838-4092-3EE090346313}"/>
              </a:ext>
            </a:extLst>
          </p:cNvPr>
          <p:cNvSpPr/>
          <p:nvPr/>
        </p:nvSpPr>
        <p:spPr>
          <a:xfrm>
            <a:off x="6057513" y="1063446"/>
            <a:ext cx="4793367" cy="4731108"/>
          </a:xfrm>
          <a:prstGeom prst="ellipse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523852-FC60-D142-F7DE-973FCFB7F445}"/>
              </a:ext>
            </a:extLst>
          </p:cNvPr>
          <p:cNvSpPr/>
          <p:nvPr/>
        </p:nvSpPr>
        <p:spPr>
          <a:xfrm>
            <a:off x="6683839" y="1729133"/>
            <a:ext cx="3540714" cy="3345834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F65A2E7-F048-2356-C2C1-504AAC72DFBE}"/>
              </a:ext>
            </a:extLst>
          </p:cNvPr>
          <p:cNvSpPr/>
          <p:nvPr/>
        </p:nvSpPr>
        <p:spPr>
          <a:xfrm>
            <a:off x="7484172" y="2522164"/>
            <a:ext cx="1892430" cy="1759772"/>
          </a:xfrm>
          <a:prstGeom prst="ellipse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73E7F3-DB4A-5675-36F7-E0436D1A0CC1}"/>
              </a:ext>
            </a:extLst>
          </p:cNvPr>
          <p:cNvSpPr txBox="1"/>
          <p:nvPr/>
        </p:nvSpPr>
        <p:spPr>
          <a:xfrm>
            <a:off x="7925219" y="3223088"/>
            <a:ext cx="1010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Focus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DC6F0E3-93B1-0909-6AF6-D9D55FF42BAC}"/>
              </a:ext>
            </a:extLst>
          </p:cNvPr>
          <p:cNvGrpSpPr/>
          <p:nvPr/>
        </p:nvGrpSpPr>
        <p:grpSpPr>
          <a:xfrm>
            <a:off x="838200" y="1307357"/>
            <a:ext cx="7025640" cy="1370676"/>
            <a:chOff x="838200" y="1307357"/>
            <a:chExt cx="7025640" cy="137067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1B3F5E3-48F0-54A9-6E2A-3C1917C05E3E}"/>
                </a:ext>
              </a:extLst>
            </p:cNvPr>
            <p:cNvGrpSpPr/>
            <p:nvPr/>
          </p:nvGrpSpPr>
          <p:grpSpPr>
            <a:xfrm>
              <a:off x="838200" y="1307357"/>
              <a:ext cx="4003764" cy="1175440"/>
              <a:chOff x="339634" y="1307357"/>
              <a:chExt cx="4503417" cy="1175440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840B14B-0F65-028D-3A91-AEFF15ABDF6D}"/>
                  </a:ext>
                </a:extLst>
              </p:cNvPr>
              <p:cNvSpPr txBox="1"/>
              <p:nvPr/>
            </p:nvSpPr>
            <p:spPr>
              <a:xfrm>
                <a:off x="339634" y="1882633"/>
                <a:ext cx="4493622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People who are passionate about video games and spend a lot of time in perfecting their gaming strategies and moving up the ladder of the most popular games. best players.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F70442-A0D9-D1A2-559F-B3B28DBF9217}"/>
                  </a:ext>
                </a:extLst>
              </p:cNvPr>
              <p:cNvSpPr txBox="1"/>
              <p:nvPr/>
            </p:nvSpPr>
            <p:spPr>
              <a:xfrm>
                <a:off x="2491737" y="1307357"/>
                <a:ext cx="23513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1800" dirty="0">
                    <a:solidFill>
                      <a:srgbClr val="0070C0"/>
                    </a:solidFill>
                    <a:latin typeface="Futura PT Book" panose="020B0502020204020303" pitchFamily="34" charset="0"/>
                  </a:rPr>
                  <a:t>Gamer enthusiasts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65E70EF-EF50-E06B-6904-27E5D56AEA39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4833256" y="2182715"/>
              <a:ext cx="3030584" cy="49531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6B4FFA0-E446-C8E2-E350-88F5AD694845}"/>
              </a:ext>
            </a:extLst>
          </p:cNvPr>
          <p:cNvGrpSpPr/>
          <p:nvPr/>
        </p:nvGrpSpPr>
        <p:grpSpPr>
          <a:xfrm>
            <a:off x="855616" y="2936379"/>
            <a:ext cx="5828223" cy="874467"/>
            <a:chOff x="855616" y="2936379"/>
            <a:chExt cx="5828223" cy="874467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F8499DF-E81A-6598-4129-454FF671A739}"/>
                </a:ext>
              </a:extLst>
            </p:cNvPr>
            <p:cNvGrpSpPr/>
            <p:nvPr/>
          </p:nvGrpSpPr>
          <p:grpSpPr>
            <a:xfrm>
              <a:off x="855616" y="2936379"/>
              <a:ext cx="3995056" cy="874467"/>
              <a:chOff x="855616" y="2989715"/>
              <a:chExt cx="3995056" cy="874467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1ABDF2-D02B-B3DC-9C49-BF5ED89ABAD8}"/>
                  </a:ext>
                </a:extLst>
              </p:cNvPr>
              <p:cNvSpPr txBox="1"/>
              <p:nvPr/>
            </p:nvSpPr>
            <p:spPr>
              <a:xfrm>
                <a:off x="855616" y="3264018"/>
                <a:ext cx="3995056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People who use video games as a method of spending</a:t>
                </a:r>
              </a:p>
              <a:p>
                <a:pPr algn="r"/>
                <a:r>
                  <a:rPr lang="en-US" sz="11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leisure time or as a method of reward and wish to have quality objects with attractive design.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CAAC22-E8F8-0B95-75B5-2121082F2910}"/>
                  </a:ext>
                </a:extLst>
              </p:cNvPr>
              <p:cNvSpPr txBox="1"/>
              <p:nvPr/>
            </p:nvSpPr>
            <p:spPr>
              <a:xfrm>
                <a:off x="2950173" y="2989715"/>
                <a:ext cx="186278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GB" sz="18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Casual gamers</a:t>
                </a: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02D7813-8654-27DC-377A-8EF4C1527D9F}"/>
                </a:ext>
              </a:extLst>
            </p:cNvPr>
            <p:cNvCxnSpPr>
              <a:stCxn id="14" idx="3"/>
              <a:endCxn id="19" idx="2"/>
            </p:cNvCxnSpPr>
            <p:nvPr/>
          </p:nvCxnSpPr>
          <p:spPr>
            <a:xfrm>
              <a:off x="4812958" y="3121045"/>
              <a:ext cx="1870881" cy="28100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EEF92E-4F42-0372-D1D4-CD763DC8A6E5}"/>
              </a:ext>
            </a:extLst>
          </p:cNvPr>
          <p:cNvGrpSpPr/>
          <p:nvPr/>
        </p:nvGrpSpPr>
        <p:grpSpPr>
          <a:xfrm>
            <a:off x="855616" y="4152933"/>
            <a:ext cx="5571310" cy="768597"/>
            <a:chOff x="855616" y="4152933"/>
            <a:chExt cx="5571310" cy="76859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300E3F8-03BB-B8E4-153C-1808F4D9649B}"/>
                </a:ext>
              </a:extLst>
            </p:cNvPr>
            <p:cNvGrpSpPr/>
            <p:nvPr/>
          </p:nvGrpSpPr>
          <p:grpSpPr>
            <a:xfrm>
              <a:off x="855616" y="4152933"/>
              <a:ext cx="3995057" cy="768597"/>
              <a:chOff x="357052" y="4073721"/>
              <a:chExt cx="4493620" cy="76859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775165-A34F-703E-F5DB-E9A43D184458}"/>
                  </a:ext>
                </a:extLst>
              </p:cNvPr>
              <p:cNvSpPr txBox="1"/>
              <p:nvPr/>
            </p:nvSpPr>
            <p:spPr>
              <a:xfrm>
                <a:off x="357052" y="4580708"/>
                <a:ext cx="449362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Consumers of popular, cool, trendy, stylish goods design.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643BC90-8708-CD03-06DF-6243E817A3B8}"/>
                  </a:ext>
                </a:extLst>
              </p:cNvPr>
              <p:cNvSpPr txBox="1"/>
              <p:nvPr/>
            </p:nvSpPr>
            <p:spPr>
              <a:xfrm>
                <a:off x="679268" y="4073721"/>
                <a:ext cx="417140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600" dirty="0">
                    <a:solidFill>
                      <a:schemeClr val="bg1"/>
                    </a:solidFill>
                    <a:latin typeface="Futura PT Book" panose="020B0502020204020303" pitchFamily="34" charset="0"/>
                  </a:rPr>
                  <a:t>People who appreciate trendy products</a:t>
                </a:r>
              </a:p>
            </p:txBody>
          </p:sp>
        </p:grp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7A9683F-72BC-9DA4-85AB-BD1EC46E5D75}"/>
                </a:ext>
              </a:extLst>
            </p:cNvPr>
            <p:cNvCxnSpPr/>
            <p:nvPr/>
          </p:nvCxnSpPr>
          <p:spPr>
            <a:xfrm>
              <a:off x="4850672" y="4484914"/>
              <a:ext cx="1576254" cy="1915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458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FCFB-53A8-CB07-3461-C05567E62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Futura Bk BT" panose="020B0502020204020303" pitchFamily="34" charset="0"/>
              </a:rPr>
              <a:t>Our Offer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B0999D6-4C6E-6CD1-8AD3-27FBC58798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7353"/>
            <a:ext cx="5181600" cy="105961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GB" sz="1800" dirty="0">
                <a:solidFill>
                  <a:schemeClr val="bg1"/>
                </a:solidFill>
                <a:latin typeface="Futura PT Book" panose="020B0502020204020303" pitchFamily="34" charset="0"/>
              </a:rPr>
              <a:t>Complete AQIRYS gaming ecosystem consisting of mice, keyboards, headsets, mousepads, microphones, chairs, PC cases, CPU coolers, and PSUs.</a:t>
            </a:r>
          </a:p>
          <a:p>
            <a:pPr marL="0" indent="0">
              <a:lnSpc>
                <a:spcPct val="110000"/>
              </a:lnSpc>
              <a:buNone/>
            </a:pPr>
            <a:endParaRPr lang="en-GB" sz="18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  <p:pic>
        <p:nvPicPr>
          <p:cNvPr id="7" name="Picture 6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1108D92C-D49A-00BE-4D2F-AD52BF928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78" y="753670"/>
            <a:ext cx="5110922" cy="54232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6AA950-C2BE-A5A5-A66E-9DC2E62C5CAA}"/>
              </a:ext>
            </a:extLst>
          </p:cNvPr>
          <p:cNvSpPr txBox="1"/>
          <p:nvPr/>
        </p:nvSpPr>
        <p:spPr>
          <a:xfrm>
            <a:off x="838200" y="2904133"/>
            <a:ext cx="60945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Futura PT Book" panose="020B0502020204020303" pitchFamily="34" charset="0"/>
              </a:rPr>
              <a:t>Flagship products with A-brand characteristics at a more competitive price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A4FCE-D016-77A5-AD77-0BDDF3B935A0}"/>
              </a:ext>
            </a:extLst>
          </p:cNvPr>
          <p:cNvSpPr txBox="1"/>
          <p:nvPr/>
        </p:nvSpPr>
        <p:spPr>
          <a:xfrm>
            <a:off x="838200" y="3592745"/>
            <a:ext cx="6094520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Futura PT Book" panose="020B0502020204020303" pitchFamily="34" charset="0"/>
              </a:rPr>
              <a:t>Early access to the latest technologies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CE21AC-2E11-A098-D0FF-111C52301EBD}"/>
              </a:ext>
            </a:extLst>
          </p:cNvPr>
          <p:cNvSpPr txBox="1"/>
          <p:nvPr/>
        </p:nvSpPr>
        <p:spPr>
          <a:xfrm>
            <a:off x="838200" y="4462138"/>
            <a:ext cx="60945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Futura PT Book" panose="020B0502020204020303" pitchFamily="34" charset="0"/>
              </a:rPr>
              <a:t>Surprise gifts and extra accessories included in the standard box for a richer unboxing experience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2632E7-FD19-E321-C8E6-38D408BC9717}"/>
              </a:ext>
            </a:extLst>
          </p:cNvPr>
          <p:cNvSpPr txBox="1"/>
          <p:nvPr/>
        </p:nvSpPr>
        <p:spPr>
          <a:xfrm>
            <a:off x="838200" y="401974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  <a:latin typeface="Futura PT Book" panose="020B0502020204020303" pitchFamily="34" charset="0"/>
              </a:rPr>
              <a:t>Premium retail packaging for all the products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3757BC-D7C3-3698-8675-98231A76CB5E}"/>
              </a:ext>
            </a:extLst>
          </p:cNvPr>
          <p:cNvSpPr txBox="1"/>
          <p:nvPr/>
        </p:nvSpPr>
        <p:spPr>
          <a:xfrm>
            <a:off x="838200" y="5150750"/>
            <a:ext cx="60945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bg1"/>
                </a:solidFill>
                <a:latin typeface="Futura PT Book" panose="020B0502020204020303" pitchFamily="34" charset="0"/>
              </a:rPr>
              <a:t>Quality products fine-tuned in Europe for the western market</a:t>
            </a:r>
            <a:endParaRPr lang="en-US" sz="1700" dirty="0">
              <a:solidFill>
                <a:schemeClr val="bg1"/>
              </a:solidFill>
              <a:latin typeface="Futura PT Book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05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  <p:bldP spid="11" grpId="0"/>
      <p:bldP spid="15" grpId="0"/>
      <p:bldP spid="20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685</TotalTime>
  <Words>1071</Words>
  <Application>Microsoft Office PowerPoint</Application>
  <PresentationFormat>Widescreen</PresentationFormat>
  <Paragraphs>336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Futura Bk BT</vt:lpstr>
      <vt:lpstr>Futura PT Book</vt:lpstr>
      <vt:lpstr>Times New Roman</vt:lpstr>
      <vt:lpstr>Office Theme</vt:lpstr>
      <vt:lpstr>PowerPoint Presentation</vt:lpstr>
      <vt:lpstr>Who is AQIRYS</vt:lpstr>
      <vt:lpstr>Our Attributes</vt:lpstr>
      <vt:lpstr>Visual projection of our attributes</vt:lpstr>
      <vt:lpstr>AQIRYS – Why and How?</vt:lpstr>
      <vt:lpstr>AQIRYS – Why and How?</vt:lpstr>
      <vt:lpstr>AQIRYS – Why and How?</vt:lpstr>
      <vt:lpstr>Our Target</vt:lpstr>
      <vt:lpstr>Our Offer</vt:lpstr>
      <vt:lpstr>AQIRYS gaming ecosystem</vt:lpstr>
      <vt:lpstr>AQIRYS - Mice</vt:lpstr>
      <vt:lpstr>AQIRYS – Wireless Mice</vt:lpstr>
      <vt:lpstr>AQIRYS - Keyboards</vt:lpstr>
      <vt:lpstr>AQIRYS – Mechanical Keyboards</vt:lpstr>
      <vt:lpstr>AQIRYS - Headsets</vt:lpstr>
      <vt:lpstr>AQIRYS – Wireless Headsets</vt:lpstr>
      <vt:lpstr>AQIRYS - Gaming Chair </vt:lpstr>
      <vt:lpstr>AQIRYS – Gaming Chairs</vt:lpstr>
      <vt:lpstr>AQIRYS – PC Case</vt:lpstr>
      <vt:lpstr>AQIRYS – CPU Coolers</vt:lpstr>
      <vt:lpstr>AQIRYS - PSU</vt:lpstr>
      <vt:lpstr>Our Awards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dan.balan@setcar.net</dc:creator>
  <cp:lastModifiedBy>Dan Balan</cp:lastModifiedBy>
  <cp:revision>6</cp:revision>
  <dcterms:created xsi:type="dcterms:W3CDTF">2023-01-25T14:17:23Z</dcterms:created>
  <dcterms:modified xsi:type="dcterms:W3CDTF">2023-01-27T13:50:20Z</dcterms:modified>
</cp:coreProperties>
</file>